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Poppi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oppins-regular.fntdata"/><Relationship Id="rId11" Type="http://schemas.openxmlformats.org/officeDocument/2006/relationships/slide" Target="slides/slide7.xml"/><Relationship Id="rId22" Type="http://schemas.openxmlformats.org/officeDocument/2006/relationships/font" Target="fonts/Poppins-italic.fntdata"/><Relationship Id="rId10" Type="http://schemas.openxmlformats.org/officeDocument/2006/relationships/slide" Target="slides/slide6.xml"/><Relationship Id="rId21" Type="http://schemas.openxmlformats.org/officeDocument/2006/relationships/font" Target="fonts/Poppins-bold.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Poppi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20d7170266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g320d7170266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20d7170266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20d7170266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320d7170266_0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20d7170266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20d7170266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320d7170266_0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20d7170266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20d7170266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320d7170266_0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20d7170266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20d7170266_0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320d7170266_0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20d7170266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g320d7170266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20d7170266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g320d7170266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20d7170266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g320d7170266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20d7170266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g320d7170266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167493" y="1122363"/>
            <a:ext cx="7096933" cy="2387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b="1" sz="60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1167493" y="3602038"/>
            <a:ext cx="9500507" cy="80667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3200"/>
              <a:buNone/>
              <a:defRPr sz="3200">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p:nvPr/>
        </p:nvSpPr>
        <p:spPr>
          <a:xfrm>
            <a:off x="0" y="4572000"/>
            <a:ext cx="12192000" cy="2286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 name="Google Shape;19;p2"/>
          <p:cNvSpPr/>
          <p:nvPr/>
        </p:nvSpPr>
        <p:spPr>
          <a:xfrm>
            <a:off x="583746" y="4960030"/>
            <a:ext cx="1551214" cy="1551214"/>
          </a:xfrm>
          <a:prstGeom prst="ellipse">
            <a:avLst/>
          </a:prstGeom>
          <a:solidFill>
            <a:schemeClr val="dk2"/>
          </a:solidFill>
          <a:ln cap="flat" cmpd="sng" w="12700">
            <a:solidFill>
              <a:srgbClr val="004B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 name="Google Shape;20;p2"/>
          <p:cNvSpPr/>
          <p:nvPr/>
        </p:nvSpPr>
        <p:spPr>
          <a:xfrm>
            <a:off x="1" y="4571999"/>
            <a:ext cx="1118508" cy="1118508"/>
          </a:xfrm>
          <a:custGeom>
            <a:rect b="b" l="l" r="r" t="t"/>
            <a:pathLst>
              <a:path extrusionOk="0" h="1167493" w="1167493">
                <a:moveTo>
                  <a:pt x="0" y="0"/>
                </a:moveTo>
                <a:lnTo>
                  <a:pt x="1167493" y="0"/>
                </a:lnTo>
                <a:cubicBezTo>
                  <a:pt x="522704" y="0"/>
                  <a:pt x="0" y="522704"/>
                  <a:pt x="0" y="1167493"/>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 name="Google Shape;21;p2"/>
          <p:cNvSpPr/>
          <p:nvPr/>
        </p:nvSpPr>
        <p:spPr>
          <a:xfrm>
            <a:off x="1" y="5739492"/>
            <a:ext cx="1118508" cy="1118508"/>
          </a:xfrm>
          <a:custGeom>
            <a:rect b="b" l="l" r="r" t="t"/>
            <a:pathLst>
              <a:path extrusionOk="0" h="1167493" w="1167493">
                <a:moveTo>
                  <a:pt x="0" y="0"/>
                </a:moveTo>
                <a:cubicBezTo>
                  <a:pt x="0" y="644789"/>
                  <a:pt x="522704" y="1167493"/>
                  <a:pt x="1167493" y="1167493"/>
                </a:cubicBezTo>
                <a:lnTo>
                  <a:pt x="0" y="1167493"/>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22" name="Google Shape;22;p2"/>
          <p:cNvGrpSpPr/>
          <p:nvPr/>
        </p:nvGrpSpPr>
        <p:grpSpPr>
          <a:xfrm>
            <a:off x="8264427" y="-3419"/>
            <a:ext cx="3927573" cy="3165022"/>
            <a:chOff x="9857014" y="13834"/>
            <a:chExt cx="2334986" cy="1881641"/>
          </a:xfrm>
        </p:grpSpPr>
        <p:sp>
          <p:nvSpPr>
            <p:cNvPr id="23" name="Google Shape;23;p2"/>
            <p:cNvSpPr/>
            <p:nvPr/>
          </p:nvSpPr>
          <p:spPr>
            <a:xfrm rot="-5400000">
              <a:off x="10667433" y="370908"/>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 name="Google Shape;24;p2"/>
            <p:cNvSpPr/>
            <p:nvPr/>
          </p:nvSpPr>
          <p:spPr>
            <a:xfrm flipH="1" rot="5400000">
              <a:off x="9499940" y="370908"/>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5" name="Google Shape;25;p2"/>
          <p:cNvSpPr/>
          <p:nvPr/>
        </p:nvSpPr>
        <p:spPr>
          <a:xfrm>
            <a:off x="0" y="-1"/>
            <a:ext cx="1167493" cy="1167493"/>
          </a:xfrm>
          <a:custGeom>
            <a:rect b="b" l="l" r="r" t="t"/>
            <a:pathLst>
              <a:path extrusionOk="0" h="862693" w="862693">
                <a:moveTo>
                  <a:pt x="0" y="0"/>
                </a:moveTo>
                <a:lnTo>
                  <a:pt x="862693" y="0"/>
                </a:lnTo>
                <a:cubicBezTo>
                  <a:pt x="862693" y="476453"/>
                  <a:pt x="476452" y="862693"/>
                  <a:pt x="0" y="862693"/>
                </a:cubicBez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 name="Google Shape;26;p2"/>
          <p:cNvSpPr/>
          <p:nvPr/>
        </p:nvSpPr>
        <p:spPr>
          <a:xfrm>
            <a:off x="11024507" y="4580708"/>
            <a:ext cx="1167493" cy="2277292"/>
          </a:xfrm>
          <a:custGeom>
            <a:rect b="b" l="l" r="r" t="t"/>
            <a:pathLst>
              <a:path extrusionOk="0" h="2272167" w="1167493">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107" name="Shape 107"/>
        <p:cNvGrpSpPr/>
        <p:nvPr/>
      </p:nvGrpSpPr>
      <p:grpSpPr>
        <a:xfrm>
          <a:off x="0" y="0"/>
          <a:ext cx="0" cy="0"/>
          <a:chOff x="0" y="0"/>
          <a:chExt cx="0" cy="0"/>
        </a:xfrm>
      </p:grpSpPr>
      <p:sp>
        <p:nvSpPr>
          <p:cNvPr id="108" name="Google Shape;108;p11"/>
          <p:cNvSpPr/>
          <p:nvPr/>
        </p:nvSpPr>
        <p:spPr>
          <a:xfrm>
            <a:off x="0" y="-1664"/>
            <a:ext cx="9857012" cy="685966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 name="Google Shape;109;p11"/>
          <p:cNvSpPr txBox="1"/>
          <p:nvPr>
            <p:ph type="title"/>
          </p:nvPr>
        </p:nvSpPr>
        <p:spPr>
          <a:xfrm>
            <a:off x="750430" y="381000"/>
            <a:ext cx="8401624" cy="1325563"/>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4800"/>
              <a:buFont typeface="Arial"/>
              <a:buNone/>
              <a:defRPr b="1" sz="48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1"/>
          <p:cNvSpPr/>
          <p:nvPr>
            <p:ph idx="2" type="pic"/>
          </p:nvPr>
        </p:nvSpPr>
        <p:spPr>
          <a:xfrm>
            <a:off x="750429" y="2227758"/>
            <a:ext cx="1200374" cy="1201242"/>
          </a:xfrm>
          <a:prstGeom prst="rect">
            <a:avLst/>
          </a:prstGeom>
          <a:noFill/>
          <a:ln>
            <a:noFill/>
          </a:ln>
        </p:spPr>
      </p:sp>
      <p:sp>
        <p:nvSpPr>
          <p:cNvPr id="111" name="Google Shape;111;p11"/>
          <p:cNvSpPr txBox="1"/>
          <p:nvPr>
            <p:ph idx="1" type="body"/>
          </p:nvPr>
        </p:nvSpPr>
        <p:spPr>
          <a:xfrm>
            <a:off x="2123351" y="2426400"/>
            <a:ext cx="2281237" cy="34766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11"/>
          <p:cNvSpPr txBox="1"/>
          <p:nvPr>
            <p:ph idx="3" type="body"/>
          </p:nvPr>
        </p:nvSpPr>
        <p:spPr>
          <a:xfrm>
            <a:off x="2123350" y="2811646"/>
            <a:ext cx="2281237" cy="34766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1"/>
          <p:cNvSpPr/>
          <p:nvPr>
            <p:ph idx="4" type="pic"/>
          </p:nvPr>
        </p:nvSpPr>
        <p:spPr>
          <a:xfrm>
            <a:off x="5495813" y="2227758"/>
            <a:ext cx="1200374" cy="1201242"/>
          </a:xfrm>
          <a:prstGeom prst="rect">
            <a:avLst/>
          </a:prstGeom>
          <a:noFill/>
          <a:ln>
            <a:noFill/>
          </a:ln>
        </p:spPr>
      </p:sp>
      <p:sp>
        <p:nvSpPr>
          <p:cNvPr id="114" name="Google Shape;114;p11"/>
          <p:cNvSpPr txBox="1"/>
          <p:nvPr>
            <p:ph idx="5" type="body"/>
          </p:nvPr>
        </p:nvSpPr>
        <p:spPr>
          <a:xfrm>
            <a:off x="6870817" y="2422565"/>
            <a:ext cx="2281237" cy="34766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11"/>
          <p:cNvSpPr txBox="1"/>
          <p:nvPr>
            <p:ph idx="6" type="body"/>
          </p:nvPr>
        </p:nvSpPr>
        <p:spPr>
          <a:xfrm>
            <a:off x="6870816" y="2807811"/>
            <a:ext cx="2281237" cy="34766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11"/>
          <p:cNvSpPr/>
          <p:nvPr>
            <p:ph idx="7" type="pic"/>
          </p:nvPr>
        </p:nvSpPr>
        <p:spPr>
          <a:xfrm>
            <a:off x="750429" y="4254273"/>
            <a:ext cx="1200374" cy="1201242"/>
          </a:xfrm>
          <a:prstGeom prst="rect">
            <a:avLst/>
          </a:prstGeom>
          <a:noFill/>
          <a:ln>
            <a:noFill/>
          </a:ln>
        </p:spPr>
      </p:sp>
      <p:sp>
        <p:nvSpPr>
          <p:cNvPr id="117" name="Google Shape;117;p11"/>
          <p:cNvSpPr txBox="1"/>
          <p:nvPr>
            <p:ph idx="8" type="body"/>
          </p:nvPr>
        </p:nvSpPr>
        <p:spPr>
          <a:xfrm>
            <a:off x="2123351" y="4498793"/>
            <a:ext cx="2281237" cy="34766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1"/>
          <p:cNvSpPr txBox="1"/>
          <p:nvPr>
            <p:ph idx="9" type="body"/>
          </p:nvPr>
        </p:nvSpPr>
        <p:spPr>
          <a:xfrm>
            <a:off x="2123350" y="4884039"/>
            <a:ext cx="2281237" cy="34766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11"/>
          <p:cNvSpPr/>
          <p:nvPr>
            <p:ph idx="13" type="pic"/>
          </p:nvPr>
        </p:nvSpPr>
        <p:spPr>
          <a:xfrm>
            <a:off x="5495813" y="4254273"/>
            <a:ext cx="1200374" cy="1201242"/>
          </a:xfrm>
          <a:prstGeom prst="rect">
            <a:avLst/>
          </a:prstGeom>
          <a:noFill/>
          <a:ln>
            <a:noFill/>
          </a:ln>
        </p:spPr>
      </p:sp>
      <p:sp>
        <p:nvSpPr>
          <p:cNvPr id="120" name="Google Shape;120;p11"/>
          <p:cNvSpPr txBox="1"/>
          <p:nvPr>
            <p:ph idx="14" type="body"/>
          </p:nvPr>
        </p:nvSpPr>
        <p:spPr>
          <a:xfrm>
            <a:off x="6870817" y="4498793"/>
            <a:ext cx="2281237" cy="34766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11"/>
          <p:cNvSpPr txBox="1"/>
          <p:nvPr>
            <p:ph idx="15" type="body"/>
          </p:nvPr>
        </p:nvSpPr>
        <p:spPr>
          <a:xfrm>
            <a:off x="6870816" y="4884039"/>
            <a:ext cx="2281237" cy="34766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1"/>
          <p:cNvSpPr txBox="1"/>
          <p:nvPr>
            <p:ph idx="10" type="dt"/>
          </p:nvPr>
        </p:nvSpPr>
        <p:spPr>
          <a:xfrm>
            <a:off x="381000" y="6356350"/>
            <a:ext cx="1569803"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accent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11"/>
          <p:cNvSpPr txBox="1"/>
          <p:nvPr>
            <p:ph idx="11" type="ftr"/>
          </p:nvPr>
        </p:nvSpPr>
        <p:spPr>
          <a:xfrm>
            <a:off x="2871106"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accent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11"/>
          <p:cNvSpPr txBox="1"/>
          <p:nvPr>
            <p:ph idx="12" type="sldNum"/>
          </p:nvPr>
        </p:nvSpPr>
        <p:spPr>
          <a:xfrm>
            <a:off x="8332334" y="6356350"/>
            <a:ext cx="116749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5" name="Google Shape;125;p11"/>
          <p:cNvSpPr/>
          <p:nvPr/>
        </p:nvSpPr>
        <p:spPr>
          <a:xfrm flipH="1" rot="5400000">
            <a:off x="9499940" y="355410"/>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6" name="Google Shape;126;p11"/>
          <p:cNvSpPr/>
          <p:nvPr/>
        </p:nvSpPr>
        <p:spPr>
          <a:xfrm flipH="1">
            <a:off x="10866436" y="1879977"/>
            <a:ext cx="1325563" cy="1325563"/>
          </a:xfrm>
          <a:custGeom>
            <a:rect b="b" l="l" r="r" t="t"/>
            <a:pathLst>
              <a:path extrusionOk="0" h="1167493" w="1167493">
                <a:moveTo>
                  <a:pt x="0" y="0"/>
                </a:moveTo>
                <a:lnTo>
                  <a:pt x="1167493" y="0"/>
                </a:lnTo>
                <a:cubicBezTo>
                  <a:pt x="522704" y="0"/>
                  <a:pt x="0" y="522704"/>
                  <a:pt x="0" y="1167493"/>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7" name="Google Shape;127;p11"/>
          <p:cNvSpPr/>
          <p:nvPr/>
        </p:nvSpPr>
        <p:spPr>
          <a:xfrm>
            <a:off x="11024507" y="-1664"/>
            <a:ext cx="1167494" cy="1881641"/>
          </a:xfrm>
          <a:custGeom>
            <a:rect b="b" l="l" r="r" t="t"/>
            <a:pathLst>
              <a:path extrusionOk="0" h="1881641" w="1167494">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8" name="Google Shape;128;p11"/>
          <p:cNvSpPr/>
          <p:nvPr/>
        </p:nvSpPr>
        <p:spPr>
          <a:xfrm>
            <a:off x="10334091" y="2737752"/>
            <a:ext cx="1380830" cy="138083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9" name="Google Shape;129;p11"/>
          <p:cNvSpPr/>
          <p:nvPr/>
        </p:nvSpPr>
        <p:spPr>
          <a:xfrm flipH="1" rot="-5400000">
            <a:off x="10667432" y="5333432"/>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0" name="Google Shape;130;p11"/>
          <p:cNvSpPr/>
          <p:nvPr/>
        </p:nvSpPr>
        <p:spPr>
          <a:xfrm flipH="1" rot="10800000">
            <a:off x="9857012" y="3651505"/>
            <a:ext cx="1325563" cy="1325563"/>
          </a:xfrm>
          <a:custGeom>
            <a:rect b="b" l="l" r="r" t="t"/>
            <a:pathLst>
              <a:path extrusionOk="0" h="1167493" w="1167493">
                <a:moveTo>
                  <a:pt x="0" y="0"/>
                </a:moveTo>
                <a:lnTo>
                  <a:pt x="1167493" y="0"/>
                </a:lnTo>
                <a:cubicBezTo>
                  <a:pt x="522704" y="0"/>
                  <a:pt x="0" y="522704"/>
                  <a:pt x="0" y="1167493"/>
                </a:cubicBez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1" name="Google Shape;131;p11"/>
          <p:cNvSpPr/>
          <p:nvPr/>
        </p:nvSpPr>
        <p:spPr>
          <a:xfrm rot="10800000">
            <a:off x="9857013" y="4976359"/>
            <a:ext cx="1167494" cy="1881641"/>
          </a:xfrm>
          <a:custGeom>
            <a:rect b="b" l="l" r="r" t="t"/>
            <a:pathLst>
              <a:path extrusionOk="0" h="1881641" w="1167494">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ole team">
  <p:cSld name="Whole team">
    <p:bg>
      <p:bgPr>
        <a:solidFill>
          <a:schemeClr val="accent2"/>
        </a:solidFill>
      </p:bgPr>
    </p:bg>
    <p:spTree>
      <p:nvGrpSpPr>
        <p:cNvPr id="132" name="Shape 132"/>
        <p:cNvGrpSpPr/>
        <p:nvPr/>
      </p:nvGrpSpPr>
      <p:grpSpPr>
        <a:xfrm>
          <a:off x="0" y="0"/>
          <a:ext cx="0" cy="0"/>
          <a:chOff x="0" y="0"/>
          <a:chExt cx="0" cy="0"/>
        </a:xfrm>
      </p:grpSpPr>
      <p:sp>
        <p:nvSpPr>
          <p:cNvPr id="133" name="Google Shape;133;p12"/>
          <p:cNvSpPr txBox="1"/>
          <p:nvPr>
            <p:ph type="title"/>
          </p:nvPr>
        </p:nvSpPr>
        <p:spPr>
          <a:xfrm>
            <a:off x="750430" y="381000"/>
            <a:ext cx="10678142" cy="1325563"/>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4800"/>
              <a:buFont typeface="Arial"/>
              <a:buNone/>
              <a:defRPr b="1" sz="48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2"/>
          <p:cNvSpPr/>
          <p:nvPr>
            <p:ph idx="2" type="pic"/>
          </p:nvPr>
        </p:nvSpPr>
        <p:spPr>
          <a:xfrm>
            <a:off x="750429" y="2068734"/>
            <a:ext cx="904987" cy="905641"/>
          </a:xfrm>
          <a:prstGeom prst="rect">
            <a:avLst/>
          </a:prstGeom>
          <a:noFill/>
          <a:ln>
            <a:noFill/>
          </a:ln>
        </p:spPr>
      </p:sp>
      <p:sp>
        <p:nvSpPr>
          <p:cNvPr id="135" name="Google Shape;135;p12"/>
          <p:cNvSpPr txBox="1"/>
          <p:nvPr>
            <p:ph idx="1" type="body"/>
          </p:nvPr>
        </p:nvSpPr>
        <p:spPr>
          <a:xfrm>
            <a:off x="750430" y="2994545"/>
            <a:ext cx="2281237" cy="34766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12"/>
          <p:cNvSpPr txBox="1"/>
          <p:nvPr>
            <p:ph idx="3" type="body"/>
          </p:nvPr>
        </p:nvSpPr>
        <p:spPr>
          <a:xfrm>
            <a:off x="750429" y="3379791"/>
            <a:ext cx="2281237" cy="34766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12"/>
          <p:cNvSpPr/>
          <p:nvPr>
            <p:ph idx="4" type="pic"/>
          </p:nvPr>
        </p:nvSpPr>
        <p:spPr>
          <a:xfrm>
            <a:off x="3549397" y="2068734"/>
            <a:ext cx="904987" cy="905641"/>
          </a:xfrm>
          <a:prstGeom prst="rect">
            <a:avLst/>
          </a:prstGeom>
          <a:noFill/>
          <a:ln>
            <a:noFill/>
          </a:ln>
        </p:spPr>
      </p:sp>
      <p:sp>
        <p:nvSpPr>
          <p:cNvPr id="138" name="Google Shape;138;p12"/>
          <p:cNvSpPr txBox="1"/>
          <p:nvPr>
            <p:ph idx="5" type="body"/>
          </p:nvPr>
        </p:nvSpPr>
        <p:spPr>
          <a:xfrm>
            <a:off x="3549398" y="2994545"/>
            <a:ext cx="2281237" cy="34766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12"/>
          <p:cNvSpPr txBox="1"/>
          <p:nvPr>
            <p:ph idx="6" type="body"/>
          </p:nvPr>
        </p:nvSpPr>
        <p:spPr>
          <a:xfrm>
            <a:off x="3549397" y="3379791"/>
            <a:ext cx="2281237" cy="34766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12"/>
          <p:cNvSpPr/>
          <p:nvPr>
            <p:ph idx="7" type="pic"/>
          </p:nvPr>
        </p:nvSpPr>
        <p:spPr>
          <a:xfrm>
            <a:off x="6348367" y="2068734"/>
            <a:ext cx="904987" cy="905641"/>
          </a:xfrm>
          <a:prstGeom prst="rect">
            <a:avLst/>
          </a:prstGeom>
          <a:noFill/>
          <a:ln>
            <a:noFill/>
          </a:ln>
        </p:spPr>
      </p:sp>
      <p:sp>
        <p:nvSpPr>
          <p:cNvPr id="141" name="Google Shape;141;p12"/>
          <p:cNvSpPr txBox="1"/>
          <p:nvPr>
            <p:ph idx="8" type="body"/>
          </p:nvPr>
        </p:nvSpPr>
        <p:spPr>
          <a:xfrm>
            <a:off x="6348368" y="2994545"/>
            <a:ext cx="2281237" cy="34766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12"/>
          <p:cNvSpPr txBox="1"/>
          <p:nvPr>
            <p:ph idx="9" type="body"/>
          </p:nvPr>
        </p:nvSpPr>
        <p:spPr>
          <a:xfrm>
            <a:off x="6348367" y="3379791"/>
            <a:ext cx="2281237" cy="34766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12"/>
          <p:cNvSpPr/>
          <p:nvPr>
            <p:ph idx="13" type="pic"/>
          </p:nvPr>
        </p:nvSpPr>
        <p:spPr>
          <a:xfrm>
            <a:off x="9147335" y="2068734"/>
            <a:ext cx="904987" cy="905641"/>
          </a:xfrm>
          <a:prstGeom prst="rect">
            <a:avLst/>
          </a:prstGeom>
          <a:noFill/>
          <a:ln>
            <a:noFill/>
          </a:ln>
        </p:spPr>
      </p:sp>
      <p:sp>
        <p:nvSpPr>
          <p:cNvPr id="144" name="Google Shape;144;p12"/>
          <p:cNvSpPr txBox="1"/>
          <p:nvPr>
            <p:ph idx="14" type="body"/>
          </p:nvPr>
        </p:nvSpPr>
        <p:spPr>
          <a:xfrm>
            <a:off x="9147336" y="2994545"/>
            <a:ext cx="2281237" cy="34766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12"/>
          <p:cNvSpPr txBox="1"/>
          <p:nvPr>
            <p:ph idx="15" type="body"/>
          </p:nvPr>
        </p:nvSpPr>
        <p:spPr>
          <a:xfrm>
            <a:off x="9147335" y="3379791"/>
            <a:ext cx="2281237" cy="34766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12"/>
          <p:cNvSpPr/>
          <p:nvPr>
            <p:ph idx="16" type="pic"/>
          </p:nvPr>
        </p:nvSpPr>
        <p:spPr>
          <a:xfrm>
            <a:off x="750429" y="4118551"/>
            <a:ext cx="904987" cy="905641"/>
          </a:xfrm>
          <a:prstGeom prst="rect">
            <a:avLst/>
          </a:prstGeom>
          <a:noFill/>
          <a:ln>
            <a:noFill/>
          </a:ln>
        </p:spPr>
      </p:sp>
      <p:sp>
        <p:nvSpPr>
          <p:cNvPr id="147" name="Google Shape;147;p12"/>
          <p:cNvSpPr txBox="1"/>
          <p:nvPr>
            <p:ph idx="17" type="body"/>
          </p:nvPr>
        </p:nvSpPr>
        <p:spPr>
          <a:xfrm>
            <a:off x="750430" y="5044362"/>
            <a:ext cx="2281237" cy="34766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12"/>
          <p:cNvSpPr txBox="1"/>
          <p:nvPr>
            <p:ph idx="18" type="body"/>
          </p:nvPr>
        </p:nvSpPr>
        <p:spPr>
          <a:xfrm>
            <a:off x="750429" y="5429608"/>
            <a:ext cx="2281237" cy="34766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12"/>
          <p:cNvSpPr/>
          <p:nvPr>
            <p:ph idx="19" type="pic"/>
          </p:nvPr>
        </p:nvSpPr>
        <p:spPr>
          <a:xfrm>
            <a:off x="3549397" y="4118551"/>
            <a:ext cx="904987" cy="905641"/>
          </a:xfrm>
          <a:prstGeom prst="rect">
            <a:avLst/>
          </a:prstGeom>
          <a:noFill/>
          <a:ln>
            <a:noFill/>
          </a:ln>
        </p:spPr>
      </p:sp>
      <p:sp>
        <p:nvSpPr>
          <p:cNvPr id="150" name="Google Shape;150;p12"/>
          <p:cNvSpPr txBox="1"/>
          <p:nvPr>
            <p:ph idx="20" type="body"/>
          </p:nvPr>
        </p:nvSpPr>
        <p:spPr>
          <a:xfrm>
            <a:off x="3549398" y="5044362"/>
            <a:ext cx="2281237" cy="34766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12"/>
          <p:cNvSpPr txBox="1"/>
          <p:nvPr>
            <p:ph idx="21" type="body"/>
          </p:nvPr>
        </p:nvSpPr>
        <p:spPr>
          <a:xfrm>
            <a:off x="3549397" y="5429608"/>
            <a:ext cx="2281237" cy="34766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12"/>
          <p:cNvSpPr/>
          <p:nvPr>
            <p:ph idx="22" type="pic"/>
          </p:nvPr>
        </p:nvSpPr>
        <p:spPr>
          <a:xfrm>
            <a:off x="6348367" y="4118551"/>
            <a:ext cx="904987" cy="905641"/>
          </a:xfrm>
          <a:prstGeom prst="rect">
            <a:avLst/>
          </a:prstGeom>
          <a:noFill/>
          <a:ln>
            <a:noFill/>
          </a:ln>
        </p:spPr>
      </p:sp>
      <p:sp>
        <p:nvSpPr>
          <p:cNvPr id="153" name="Google Shape;153;p12"/>
          <p:cNvSpPr txBox="1"/>
          <p:nvPr>
            <p:ph idx="23" type="body"/>
          </p:nvPr>
        </p:nvSpPr>
        <p:spPr>
          <a:xfrm>
            <a:off x="6348368" y="5044362"/>
            <a:ext cx="2281237" cy="34766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12"/>
          <p:cNvSpPr txBox="1"/>
          <p:nvPr>
            <p:ph idx="24" type="body"/>
          </p:nvPr>
        </p:nvSpPr>
        <p:spPr>
          <a:xfrm>
            <a:off x="6348367" y="5429608"/>
            <a:ext cx="2281237" cy="34766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12"/>
          <p:cNvSpPr/>
          <p:nvPr>
            <p:ph idx="25" type="pic"/>
          </p:nvPr>
        </p:nvSpPr>
        <p:spPr>
          <a:xfrm>
            <a:off x="9147335" y="4118551"/>
            <a:ext cx="904987" cy="905641"/>
          </a:xfrm>
          <a:prstGeom prst="rect">
            <a:avLst/>
          </a:prstGeom>
          <a:noFill/>
          <a:ln>
            <a:noFill/>
          </a:ln>
        </p:spPr>
      </p:sp>
      <p:sp>
        <p:nvSpPr>
          <p:cNvPr id="156" name="Google Shape;156;p12"/>
          <p:cNvSpPr txBox="1"/>
          <p:nvPr>
            <p:ph idx="26" type="body"/>
          </p:nvPr>
        </p:nvSpPr>
        <p:spPr>
          <a:xfrm>
            <a:off x="9147336" y="5044362"/>
            <a:ext cx="2281237" cy="34766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12"/>
          <p:cNvSpPr txBox="1"/>
          <p:nvPr>
            <p:ph idx="27" type="body"/>
          </p:nvPr>
        </p:nvSpPr>
        <p:spPr>
          <a:xfrm>
            <a:off x="9147335" y="5429608"/>
            <a:ext cx="2281237" cy="34766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0"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12"/>
          <p:cNvSpPr txBox="1"/>
          <p:nvPr>
            <p:ph idx="10" type="dt"/>
          </p:nvPr>
        </p:nvSpPr>
        <p:spPr>
          <a:xfrm>
            <a:off x="3810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accent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accent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12"/>
          <p:cNvSpPr txBox="1"/>
          <p:nvPr>
            <p:ph idx="12" type="sldNum"/>
          </p:nvPr>
        </p:nvSpPr>
        <p:spPr>
          <a:xfrm>
            <a:off x="90678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bg>
      <p:bgPr>
        <a:solidFill>
          <a:schemeClr val="accent1"/>
        </a:solidFill>
      </p:bgPr>
    </p:bg>
    <p:spTree>
      <p:nvGrpSpPr>
        <p:cNvPr id="161" name="Shape 161"/>
        <p:cNvGrpSpPr/>
        <p:nvPr/>
      </p:nvGrpSpPr>
      <p:grpSpPr>
        <a:xfrm>
          <a:off x="0" y="0"/>
          <a:ext cx="0" cy="0"/>
          <a:chOff x="0" y="0"/>
          <a:chExt cx="0" cy="0"/>
        </a:xfrm>
      </p:grpSpPr>
      <p:sp>
        <p:nvSpPr>
          <p:cNvPr id="162" name="Google Shape;162;p13"/>
          <p:cNvSpPr/>
          <p:nvPr/>
        </p:nvSpPr>
        <p:spPr>
          <a:xfrm flipH="1">
            <a:off x="8580896" y="1"/>
            <a:ext cx="3611104" cy="3611104"/>
          </a:xfrm>
          <a:custGeom>
            <a:rect b="b" l="l" r="r" t="t"/>
            <a:pathLst>
              <a:path extrusionOk="0" h="1167493" w="1167493">
                <a:moveTo>
                  <a:pt x="0" y="0"/>
                </a:moveTo>
                <a:lnTo>
                  <a:pt x="1167493" y="0"/>
                </a:lnTo>
                <a:cubicBezTo>
                  <a:pt x="522704" y="0"/>
                  <a:pt x="0" y="522704"/>
                  <a:pt x="0" y="1167493"/>
                </a:cubicBez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3" name="Google Shape;163;p13"/>
          <p:cNvSpPr/>
          <p:nvPr/>
        </p:nvSpPr>
        <p:spPr>
          <a:xfrm flipH="1" rot="5400000">
            <a:off x="1" y="3246896"/>
            <a:ext cx="3611104" cy="3611104"/>
          </a:xfrm>
          <a:custGeom>
            <a:rect b="b" l="l" r="r" t="t"/>
            <a:pathLst>
              <a:path extrusionOk="0" h="1167493" w="1167493">
                <a:moveTo>
                  <a:pt x="0" y="0"/>
                </a:moveTo>
                <a:cubicBezTo>
                  <a:pt x="0" y="644789"/>
                  <a:pt x="522704" y="1167493"/>
                  <a:pt x="1167493" y="1167493"/>
                </a:cubicBezTo>
                <a:lnTo>
                  <a:pt x="0" y="1167493"/>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4" name="Google Shape;164;p13"/>
          <p:cNvSpPr txBox="1"/>
          <p:nvPr>
            <p:ph type="title"/>
          </p:nvPr>
        </p:nvSpPr>
        <p:spPr>
          <a:xfrm>
            <a:off x="1167492" y="381000"/>
            <a:ext cx="9779183"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13"/>
          <p:cNvSpPr txBox="1"/>
          <p:nvPr>
            <p:ph idx="1" type="body"/>
          </p:nvPr>
        </p:nvSpPr>
        <p:spPr>
          <a:xfrm>
            <a:off x="1167493" y="2087561"/>
            <a:ext cx="9779182" cy="336681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800"/>
              <a:buNone/>
              <a:defRPr>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400"/>
              <a:buNone/>
              <a:defRPr>
                <a:solidFill>
                  <a:schemeClr val="lt1"/>
                </a:solidFill>
                <a:latin typeface="Arial"/>
                <a:ea typeface="Arial"/>
                <a:cs typeface="Arial"/>
                <a:sym typeface="Arial"/>
              </a:defRPr>
            </a:lvl2pPr>
            <a:lvl3pPr indent="-228600" lvl="2" marL="1371600" algn="l">
              <a:lnSpc>
                <a:spcPct val="90000"/>
              </a:lnSpc>
              <a:spcBef>
                <a:spcPts val="500"/>
              </a:spcBef>
              <a:spcAft>
                <a:spcPts val="0"/>
              </a:spcAft>
              <a:buClr>
                <a:schemeClr val="lt1"/>
              </a:buClr>
              <a:buSzPts val="2000"/>
              <a:buNone/>
              <a:defRPr>
                <a:solidFill>
                  <a:schemeClr val="lt1"/>
                </a:solidFill>
                <a:latin typeface="Arial"/>
                <a:ea typeface="Arial"/>
                <a:cs typeface="Arial"/>
                <a:sym typeface="Arial"/>
              </a:defRPr>
            </a:lvl3pPr>
            <a:lvl4pPr indent="-228600" lvl="3" marL="1828800" algn="l">
              <a:lnSpc>
                <a:spcPct val="90000"/>
              </a:lnSpc>
              <a:spcBef>
                <a:spcPts val="500"/>
              </a:spcBef>
              <a:spcAft>
                <a:spcPts val="0"/>
              </a:spcAft>
              <a:buClr>
                <a:schemeClr val="lt1"/>
              </a:buClr>
              <a:buSzPts val="1800"/>
              <a:buNone/>
              <a:defRPr>
                <a:solidFill>
                  <a:schemeClr val="lt1"/>
                </a:solidFill>
                <a:latin typeface="Arial"/>
                <a:ea typeface="Arial"/>
                <a:cs typeface="Arial"/>
                <a:sym typeface="Arial"/>
              </a:defRPr>
            </a:lvl4pPr>
            <a:lvl5pPr indent="-228600" lvl="4" marL="2286000" algn="l">
              <a:lnSpc>
                <a:spcPct val="90000"/>
              </a:lnSpc>
              <a:spcBef>
                <a:spcPts val="500"/>
              </a:spcBef>
              <a:spcAft>
                <a:spcPts val="0"/>
              </a:spcAft>
              <a:buClr>
                <a:schemeClr val="lt1"/>
              </a:buClr>
              <a:buSzPts val="1800"/>
              <a:buNone/>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13"/>
          <p:cNvSpPr txBox="1"/>
          <p:nvPr>
            <p:ph idx="10" type="dt"/>
          </p:nvPr>
        </p:nvSpPr>
        <p:spPr>
          <a:xfrm>
            <a:off x="381000" y="6356350"/>
            <a:ext cx="17010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chemeClr val="accent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chemeClr val="accen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13"/>
          <p:cNvSpPr txBox="1"/>
          <p:nvPr>
            <p:ph idx="12" type="sldNum"/>
          </p:nvPr>
        </p:nvSpPr>
        <p:spPr>
          <a:xfrm>
            <a:off x="10153276" y="6356350"/>
            <a:ext cx="16577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and Content">
  <p:cSld name="3 Title and Content">
    <p:spTree>
      <p:nvGrpSpPr>
        <p:cNvPr id="169" name="Shape 169"/>
        <p:cNvGrpSpPr/>
        <p:nvPr/>
      </p:nvGrpSpPr>
      <p:grpSpPr>
        <a:xfrm>
          <a:off x="0" y="0"/>
          <a:ext cx="0" cy="0"/>
          <a:chOff x="0" y="0"/>
          <a:chExt cx="0" cy="0"/>
        </a:xfrm>
      </p:grpSpPr>
      <p:sp>
        <p:nvSpPr>
          <p:cNvPr id="170" name="Google Shape;170;p14"/>
          <p:cNvSpPr txBox="1"/>
          <p:nvPr>
            <p:ph type="title"/>
          </p:nvPr>
        </p:nvSpPr>
        <p:spPr>
          <a:xfrm>
            <a:off x="1167492" y="381000"/>
            <a:ext cx="9779183"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800"/>
              <a:buFont typeface="Arial"/>
              <a:buNone/>
              <a:defRPr b="1" sz="48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14"/>
          <p:cNvSpPr txBox="1"/>
          <p:nvPr>
            <p:ph idx="1" type="body"/>
          </p:nvPr>
        </p:nvSpPr>
        <p:spPr>
          <a:xfrm>
            <a:off x="1167491" y="2526318"/>
            <a:ext cx="3218688" cy="282861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400"/>
              <a:buNone/>
              <a:defRPr sz="1400">
                <a:latin typeface="Arial"/>
                <a:ea typeface="Arial"/>
                <a:cs typeface="Arial"/>
                <a:sym typeface="Arial"/>
              </a:defRPr>
            </a:lvl4pPr>
            <a:lvl5pPr indent="-228600" lvl="4" marL="2286000" algn="l">
              <a:lnSpc>
                <a:spcPct val="90000"/>
              </a:lnSpc>
              <a:spcBef>
                <a:spcPts val="500"/>
              </a:spcBef>
              <a:spcAft>
                <a:spcPts val="0"/>
              </a:spcAft>
              <a:buClr>
                <a:schemeClr val="dk1"/>
              </a:buClr>
              <a:buSzPts val="1400"/>
              <a:buNone/>
              <a:defRPr sz="14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14"/>
          <p:cNvSpPr/>
          <p:nvPr/>
        </p:nvSpPr>
        <p:spPr>
          <a:xfrm rot="5400000">
            <a:off x="8580896" y="0"/>
            <a:ext cx="3611104" cy="3611104"/>
          </a:xfrm>
          <a:custGeom>
            <a:rect b="b" l="l" r="r" t="t"/>
            <a:pathLst>
              <a:path extrusionOk="0" h="1167493" w="1167493">
                <a:moveTo>
                  <a:pt x="0" y="0"/>
                </a:moveTo>
                <a:lnTo>
                  <a:pt x="1167493" y="0"/>
                </a:lnTo>
                <a:cubicBezTo>
                  <a:pt x="522704" y="0"/>
                  <a:pt x="0" y="522704"/>
                  <a:pt x="0" y="1167493"/>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3" name="Google Shape;173;p14"/>
          <p:cNvSpPr/>
          <p:nvPr/>
        </p:nvSpPr>
        <p:spPr>
          <a:xfrm>
            <a:off x="-2364" y="3246896"/>
            <a:ext cx="3611104" cy="3611104"/>
          </a:xfrm>
          <a:custGeom>
            <a:rect b="b" l="l" r="r" t="t"/>
            <a:pathLst>
              <a:path extrusionOk="0" h="1167493" w="1167493">
                <a:moveTo>
                  <a:pt x="0" y="0"/>
                </a:moveTo>
                <a:cubicBezTo>
                  <a:pt x="0" y="644789"/>
                  <a:pt x="522704" y="1167493"/>
                  <a:pt x="1167493" y="1167493"/>
                </a:cubicBezTo>
                <a:lnTo>
                  <a:pt x="0" y="1167493"/>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4" name="Google Shape;174;p14"/>
          <p:cNvSpPr/>
          <p:nvPr/>
        </p:nvSpPr>
        <p:spPr>
          <a:xfrm flipH="1" rot="5400000">
            <a:off x="11258144" y="5924144"/>
            <a:ext cx="933856" cy="933856"/>
          </a:xfrm>
          <a:custGeom>
            <a:rect b="b" l="l" r="r" t="t"/>
            <a:pathLst>
              <a:path extrusionOk="0" h="862693" w="862693">
                <a:moveTo>
                  <a:pt x="0" y="0"/>
                </a:moveTo>
                <a:lnTo>
                  <a:pt x="862693" y="0"/>
                </a:lnTo>
                <a:cubicBezTo>
                  <a:pt x="862693" y="476453"/>
                  <a:pt x="476452" y="862693"/>
                  <a:pt x="0" y="862693"/>
                </a:cubicBez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75" name="Google Shape;175;p14"/>
          <p:cNvGrpSpPr/>
          <p:nvPr/>
        </p:nvGrpSpPr>
        <p:grpSpPr>
          <a:xfrm>
            <a:off x="2587417" y="5590903"/>
            <a:ext cx="1572380" cy="1267097"/>
            <a:chOff x="7413403" y="4976359"/>
            <a:chExt cx="2334986" cy="1881641"/>
          </a:xfrm>
        </p:grpSpPr>
        <p:sp>
          <p:nvSpPr>
            <p:cNvPr id="176" name="Google Shape;176;p14"/>
            <p:cNvSpPr/>
            <p:nvPr/>
          </p:nvSpPr>
          <p:spPr>
            <a:xfrm rot="-5400000">
              <a:off x="8223822" y="5333433"/>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7" name="Google Shape;177;p14"/>
            <p:cNvSpPr/>
            <p:nvPr/>
          </p:nvSpPr>
          <p:spPr>
            <a:xfrm flipH="1" rot="5400000">
              <a:off x="7056329" y="5333433"/>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78" name="Google Shape;178;p14"/>
          <p:cNvSpPr txBox="1"/>
          <p:nvPr>
            <p:ph idx="10" type="dt"/>
          </p:nvPr>
        </p:nvSpPr>
        <p:spPr>
          <a:xfrm>
            <a:off x="381000" y="6356350"/>
            <a:ext cx="17671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chemeClr val="accen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chemeClr val="accent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14"/>
          <p:cNvSpPr txBox="1"/>
          <p:nvPr>
            <p:ph idx="2" type="body"/>
          </p:nvPr>
        </p:nvSpPr>
        <p:spPr>
          <a:xfrm>
            <a:off x="4683787" y="2526318"/>
            <a:ext cx="3173279" cy="282861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400"/>
              <a:buNone/>
              <a:defRPr sz="1400">
                <a:latin typeface="Arial"/>
                <a:ea typeface="Arial"/>
                <a:cs typeface="Arial"/>
                <a:sym typeface="Arial"/>
              </a:defRPr>
            </a:lvl4pPr>
            <a:lvl5pPr indent="-228600" lvl="4" marL="2286000" algn="l">
              <a:lnSpc>
                <a:spcPct val="90000"/>
              </a:lnSpc>
              <a:spcBef>
                <a:spcPts val="500"/>
              </a:spcBef>
              <a:spcAft>
                <a:spcPts val="0"/>
              </a:spcAft>
              <a:buClr>
                <a:schemeClr val="dk1"/>
              </a:buClr>
              <a:buSzPts val="1400"/>
              <a:buNone/>
              <a:defRPr sz="14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14"/>
          <p:cNvSpPr txBox="1"/>
          <p:nvPr>
            <p:ph idx="3" type="body"/>
          </p:nvPr>
        </p:nvSpPr>
        <p:spPr>
          <a:xfrm>
            <a:off x="1167493" y="2003804"/>
            <a:ext cx="3173278" cy="52251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atin typeface="Arial"/>
                <a:ea typeface="Arial"/>
                <a:cs typeface="Arial"/>
                <a:sym typeface="Arial"/>
              </a:defRPr>
            </a:lvl2pPr>
            <a:lvl3pPr indent="-228600" lvl="2" marL="1371600" algn="l">
              <a:lnSpc>
                <a:spcPct val="90000"/>
              </a:lnSpc>
              <a:spcBef>
                <a:spcPts val="500"/>
              </a:spcBef>
              <a:spcAft>
                <a:spcPts val="0"/>
              </a:spcAft>
              <a:buClr>
                <a:schemeClr val="dk1"/>
              </a:buClr>
              <a:buSzPts val="1800"/>
              <a:buNone/>
              <a:defRPr b="1" sz="18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b="1"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b="1"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14"/>
          <p:cNvSpPr txBox="1"/>
          <p:nvPr>
            <p:ph idx="4" type="body"/>
          </p:nvPr>
        </p:nvSpPr>
        <p:spPr>
          <a:xfrm>
            <a:off x="4683788" y="2003804"/>
            <a:ext cx="3173278" cy="52251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atin typeface="Arial"/>
                <a:ea typeface="Arial"/>
                <a:cs typeface="Arial"/>
                <a:sym typeface="Arial"/>
              </a:defRPr>
            </a:lvl2pPr>
            <a:lvl3pPr indent="-228600" lvl="2" marL="1371600" algn="l">
              <a:lnSpc>
                <a:spcPct val="90000"/>
              </a:lnSpc>
              <a:spcBef>
                <a:spcPts val="500"/>
              </a:spcBef>
              <a:spcAft>
                <a:spcPts val="0"/>
              </a:spcAft>
              <a:buClr>
                <a:schemeClr val="dk1"/>
              </a:buClr>
              <a:buSzPts val="1800"/>
              <a:buNone/>
              <a:defRPr b="1" sz="18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b="1"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b="1"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14"/>
          <p:cNvSpPr txBox="1"/>
          <p:nvPr>
            <p:ph idx="5" type="body"/>
          </p:nvPr>
        </p:nvSpPr>
        <p:spPr>
          <a:xfrm>
            <a:off x="8200082" y="2526318"/>
            <a:ext cx="3173279" cy="282861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400"/>
              <a:buNone/>
              <a:defRPr sz="1400">
                <a:latin typeface="Arial"/>
                <a:ea typeface="Arial"/>
                <a:cs typeface="Arial"/>
                <a:sym typeface="Arial"/>
              </a:defRPr>
            </a:lvl4pPr>
            <a:lvl5pPr indent="-228600" lvl="4" marL="2286000" algn="l">
              <a:lnSpc>
                <a:spcPct val="90000"/>
              </a:lnSpc>
              <a:spcBef>
                <a:spcPts val="500"/>
              </a:spcBef>
              <a:spcAft>
                <a:spcPts val="0"/>
              </a:spcAft>
              <a:buClr>
                <a:schemeClr val="dk1"/>
              </a:buClr>
              <a:buSzPts val="1400"/>
              <a:buNone/>
              <a:defRPr sz="14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14"/>
          <p:cNvSpPr txBox="1"/>
          <p:nvPr>
            <p:ph idx="6" type="body"/>
          </p:nvPr>
        </p:nvSpPr>
        <p:spPr>
          <a:xfrm>
            <a:off x="8200083" y="2003804"/>
            <a:ext cx="3173278" cy="52251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atin typeface="Arial"/>
                <a:ea typeface="Arial"/>
                <a:cs typeface="Arial"/>
                <a:sym typeface="Arial"/>
              </a:defRPr>
            </a:lvl2pPr>
            <a:lvl3pPr indent="-228600" lvl="2" marL="1371600" algn="l">
              <a:lnSpc>
                <a:spcPct val="90000"/>
              </a:lnSpc>
              <a:spcBef>
                <a:spcPts val="500"/>
              </a:spcBef>
              <a:spcAft>
                <a:spcPts val="0"/>
              </a:spcAft>
              <a:buClr>
                <a:schemeClr val="dk1"/>
              </a:buClr>
              <a:buSzPts val="1800"/>
              <a:buNone/>
              <a:defRPr b="1" sz="18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b="1"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b="1"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14"/>
          <p:cNvSpPr txBox="1"/>
          <p:nvPr>
            <p:ph idx="12" type="sldNum"/>
          </p:nvPr>
        </p:nvSpPr>
        <p:spPr>
          <a:xfrm>
            <a:off x="10153276" y="6356350"/>
            <a:ext cx="16577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chemeClr val="accent2"/>
        </a:solidFill>
      </p:bgPr>
    </p:bg>
    <p:spTree>
      <p:nvGrpSpPr>
        <p:cNvPr id="27" name="Shape 27"/>
        <p:cNvGrpSpPr/>
        <p:nvPr/>
      </p:nvGrpSpPr>
      <p:grpSpPr>
        <a:xfrm>
          <a:off x="0" y="0"/>
          <a:ext cx="0" cy="0"/>
          <a:chOff x="0" y="0"/>
          <a:chExt cx="0" cy="0"/>
        </a:xfrm>
      </p:grpSpPr>
      <p:sp>
        <p:nvSpPr>
          <p:cNvPr id="28" name="Google Shape;28;p3"/>
          <p:cNvSpPr/>
          <p:nvPr/>
        </p:nvSpPr>
        <p:spPr>
          <a:xfrm>
            <a:off x="0" y="2286002"/>
            <a:ext cx="12208822" cy="457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 name="Google Shape;29;p3"/>
          <p:cNvSpPr/>
          <p:nvPr/>
        </p:nvSpPr>
        <p:spPr>
          <a:xfrm flipH="1">
            <a:off x="8597718" y="3246896"/>
            <a:ext cx="3611104" cy="3611104"/>
          </a:xfrm>
          <a:custGeom>
            <a:rect b="b" l="l" r="r" t="t"/>
            <a:pathLst>
              <a:path extrusionOk="0" h="1167493" w="1167493">
                <a:moveTo>
                  <a:pt x="0" y="0"/>
                </a:moveTo>
                <a:cubicBezTo>
                  <a:pt x="0" y="644789"/>
                  <a:pt x="522704" y="1167493"/>
                  <a:pt x="1167493" y="1167493"/>
                </a:cubicBezTo>
                <a:lnTo>
                  <a:pt x="0" y="1167493"/>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 name="Google Shape;30;p3"/>
          <p:cNvSpPr/>
          <p:nvPr/>
        </p:nvSpPr>
        <p:spPr>
          <a:xfrm>
            <a:off x="1" y="0"/>
            <a:ext cx="933856" cy="933856"/>
          </a:xfrm>
          <a:custGeom>
            <a:rect b="b" l="l" r="r" t="t"/>
            <a:pathLst>
              <a:path extrusionOk="0" h="862693" w="862693">
                <a:moveTo>
                  <a:pt x="0" y="0"/>
                </a:moveTo>
                <a:lnTo>
                  <a:pt x="862693" y="0"/>
                </a:lnTo>
                <a:cubicBezTo>
                  <a:pt x="862693" y="476453"/>
                  <a:pt x="476452" y="862693"/>
                  <a:pt x="0" y="862693"/>
                </a:cubicBez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 name="Google Shape;31;p3"/>
          <p:cNvSpPr/>
          <p:nvPr/>
        </p:nvSpPr>
        <p:spPr>
          <a:xfrm rot="-5400000">
            <a:off x="10344100" y="438098"/>
            <a:ext cx="2285999" cy="1409801"/>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 name="Google Shape;32;p3"/>
          <p:cNvSpPr txBox="1"/>
          <p:nvPr>
            <p:ph type="title"/>
          </p:nvPr>
        </p:nvSpPr>
        <p:spPr>
          <a:xfrm>
            <a:off x="1167492" y="381000"/>
            <a:ext cx="9779183"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800"/>
              <a:buFont typeface="Arial"/>
              <a:buNone/>
              <a:defRPr b="1" sz="48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
          <p:cNvSpPr txBox="1"/>
          <p:nvPr>
            <p:ph idx="1" type="body"/>
          </p:nvPr>
        </p:nvSpPr>
        <p:spPr>
          <a:xfrm>
            <a:off x="1167492" y="2653167"/>
            <a:ext cx="9779183" cy="3436483"/>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lt1"/>
              </a:buClr>
              <a:buSzPts val="2400"/>
              <a:buNone/>
              <a:defRPr sz="2400">
                <a:solidFill>
                  <a:schemeClr val="lt1"/>
                </a:solidFill>
                <a:latin typeface="Arial"/>
                <a:ea typeface="Arial"/>
                <a:cs typeface="Arial"/>
                <a:sym typeface="Aria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3"/>
          <p:cNvSpPr txBox="1"/>
          <p:nvPr>
            <p:ph idx="10" type="dt"/>
          </p:nvPr>
        </p:nvSpPr>
        <p:spPr>
          <a:xfrm>
            <a:off x="3810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accen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accen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
          <p:cNvSpPr txBox="1"/>
          <p:nvPr>
            <p:ph idx="12" type="sldNum"/>
          </p:nvPr>
        </p:nvSpPr>
        <p:spPr>
          <a:xfrm>
            <a:off x="10206318" y="6356350"/>
            <a:ext cx="16046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and Content" type="obj">
  <p:cSld name="OBJECT">
    <p:spTree>
      <p:nvGrpSpPr>
        <p:cNvPr id="37" name="Shape 37"/>
        <p:cNvGrpSpPr/>
        <p:nvPr/>
      </p:nvGrpSpPr>
      <p:grpSpPr>
        <a:xfrm>
          <a:off x="0" y="0"/>
          <a:ext cx="0" cy="0"/>
          <a:chOff x="0" y="0"/>
          <a:chExt cx="0" cy="0"/>
        </a:xfrm>
      </p:grpSpPr>
      <p:sp>
        <p:nvSpPr>
          <p:cNvPr id="38" name="Google Shape;38;p4"/>
          <p:cNvSpPr txBox="1"/>
          <p:nvPr>
            <p:ph type="title"/>
          </p:nvPr>
        </p:nvSpPr>
        <p:spPr>
          <a:xfrm>
            <a:off x="1167492" y="381000"/>
            <a:ext cx="9779183"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800"/>
              <a:buFont typeface="Arial"/>
              <a:buNone/>
              <a:defRPr b="1" sz="48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
          <p:cNvSpPr txBox="1"/>
          <p:nvPr>
            <p:ph idx="1" type="body"/>
          </p:nvPr>
        </p:nvSpPr>
        <p:spPr>
          <a:xfrm>
            <a:off x="1167493" y="2528203"/>
            <a:ext cx="4663440" cy="282861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400"/>
              <a:buNone/>
              <a:defRPr sz="1400">
                <a:latin typeface="Arial"/>
                <a:ea typeface="Arial"/>
                <a:cs typeface="Arial"/>
                <a:sym typeface="Arial"/>
              </a:defRPr>
            </a:lvl4pPr>
            <a:lvl5pPr indent="-228600" lvl="4" marL="2286000" algn="l">
              <a:lnSpc>
                <a:spcPct val="90000"/>
              </a:lnSpc>
              <a:spcBef>
                <a:spcPts val="500"/>
              </a:spcBef>
              <a:spcAft>
                <a:spcPts val="0"/>
              </a:spcAft>
              <a:buClr>
                <a:schemeClr val="dk1"/>
              </a:buClr>
              <a:buSzPts val="1400"/>
              <a:buNone/>
              <a:defRPr sz="14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4"/>
          <p:cNvSpPr/>
          <p:nvPr/>
        </p:nvSpPr>
        <p:spPr>
          <a:xfrm flipH="1">
            <a:off x="8580896" y="1"/>
            <a:ext cx="3611104" cy="3611104"/>
          </a:xfrm>
          <a:custGeom>
            <a:rect b="b" l="l" r="r" t="t"/>
            <a:pathLst>
              <a:path extrusionOk="0" h="1167493" w="1167493">
                <a:moveTo>
                  <a:pt x="0" y="0"/>
                </a:moveTo>
                <a:lnTo>
                  <a:pt x="1167493" y="0"/>
                </a:lnTo>
                <a:cubicBezTo>
                  <a:pt x="522704" y="0"/>
                  <a:pt x="0" y="522704"/>
                  <a:pt x="0" y="1167493"/>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 name="Google Shape;41;p4"/>
          <p:cNvSpPr/>
          <p:nvPr/>
        </p:nvSpPr>
        <p:spPr>
          <a:xfrm flipH="1">
            <a:off x="8580896" y="3246896"/>
            <a:ext cx="3611104" cy="3611104"/>
          </a:xfrm>
          <a:custGeom>
            <a:rect b="b" l="l" r="r" t="t"/>
            <a:pathLst>
              <a:path extrusionOk="0" h="1167493" w="1167493">
                <a:moveTo>
                  <a:pt x="0" y="0"/>
                </a:moveTo>
                <a:cubicBezTo>
                  <a:pt x="0" y="644789"/>
                  <a:pt x="522704" y="1167493"/>
                  <a:pt x="1167493" y="1167493"/>
                </a:cubicBezTo>
                <a:lnTo>
                  <a:pt x="0" y="1167493"/>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 name="Google Shape;42;p4"/>
          <p:cNvSpPr/>
          <p:nvPr/>
        </p:nvSpPr>
        <p:spPr>
          <a:xfrm>
            <a:off x="1" y="0"/>
            <a:ext cx="933856" cy="933856"/>
          </a:xfrm>
          <a:custGeom>
            <a:rect b="b" l="l" r="r" t="t"/>
            <a:pathLst>
              <a:path extrusionOk="0" h="862693" w="862693">
                <a:moveTo>
                  <a:pt x="0" y="0"/>
                </a:moveTo>
                <a:lnTo>
                  <a:pt x="862693" y="0"/>
                </a:lnTo>
                <a:cubicBezTo>
                  <a:pt x="862693" y="476453"/>
                  <a:pt x="476452" y="862693"/>
                  <a:pt x="0" y="862693"/>
                </a:cubicBez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3" name="Google Shape;43;p4"/>
          <p:cNvGrpSpPr/>
          <p:nvPr/>
        </p:nvGrpSpPr>
        <p:grpSpPr>
          <a:xfrm>
            <a:off x="8082092" y="5590903"/>
            <a:ext cx="1572380" cy="1267097"/>
            <a:chOff x="7413403" y="4976359"/>
            <a:chExt cx="2334986" cy="1881641"/>
          </a:xfrm>
        </p:grpSpPr>
        <p:sp>
          <p:nvSpPr>
            <p:cNvPr id="44" name="Google Shape;44;p4"/>
            <p:cNvSpPr/>
            <p:nvPr/>
          </p:nvSpPr>
          <p:spPr>
            <a:xfrm rot="-5400000">
              <a:off x="8223822" y="5333433"/>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 name="Google Shape;45;p4"/>
            <p:cNvSpPr/>
            <p:nvPr/>
          </p:nvSpPr>
          <p:spPr>
            <a:xfrm flipH="1" rot="5400000">
              <a:off x="7056329" y="5333433"/>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6" name="Google Shape;46;p4"/>
          <p:cNvSpPr txBox="1"/>
          <p:nvPr>
            <p:ph idx="10" type="dt"/>
          </p:nvPr>
        </p:nvSpPr>
        <p:spPr>
          <a:xfrm>
            <a:off x="3810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chemeClr val="accent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chemeClr val="accent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
          <p:cNvSpPr txBox="1"/>
          <p:nvPr>
            <p:ph idx="12" type="sldNum"/>
          </p:nvPr>
        </p:nvSpPr>
        <p:spPr>
          <a:xfrm>
            <a:off x="10153276" y="6356350"/>
            <a:ext cx="16577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4"/>
          <p:cNvSpPr txBox="1"/>
          <p:nvPr>
            <p:ph idx="2" type="body"/>
          </p:nvPr>
        </p:nvSpPr>
        <p:spPr>
          <a:xfrm>
            <a:off x="6283235" y="2528203"/>
            <a:ext cx="4663440" cy="282861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400"/>
              <a:buNone/>
              <a:defRPr sz="1400">
                <a:latin typeface="Arial"/>
                <a:ea typeface="Arial"/>
                <a:cs typeface="Arial"/>
                <a:sym typeface="Arial"/>
              </a:defRPr>
            </a:lvl4pPr>
            <a:lvl5pPr indent="-228600" lvl="4" marL="2286000" algn="l">
              <a:lnSpc>
                <a:spcPct val="90000"/>
              </a:lnSpc>
              <a:spcBef>
                <a:spcPts val="500"/>
              </a:spcBef>
              <a:spcAft>
                <a:spcPts val="0"/>
              </a:spcAft>
              <a:buClr>
                <a:schemeClr val="dk1"/>
              </a:buClr>
              <a:buSzPts val="1400"/>
              <a:buNone/>
              <a:defRPr sz="14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4"/>
          <p:cNvSpPr txBox="1"/>
          <p:nvPr>
            <p:ph idx="3" type="body"/>
          </p:nvPr>
        </p:nvSpPr>
        <p:spPr>
          <a:xfrm>
            <a:off x="1167493" y="2005689"/>
            <a:ext cx="4663440" cy="52251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atin typeface="Arial"/>
                <a:ea typeface="Arial"/>
                <a:cs typeface="Arial"/>
                <a:sym typeface="Arial"/>
              </a:defRPr>
            </a:lvl2pPr>
            <a:lvl3pPr indent="-228600" lvl="2" marL="1371600" algn="l">
              <a:lnSpc>
                <a:spcPct val="90000"/>
              </a:lnSpc>
              <a:spcBef>
                <a:spcPts val="500"/>
              </a:spcBef>
              <a:spcAft>
                <a:spcPts val="0"/>
              </a:spcAft>
              <a:buClr>
                <a:schemeClr val="dk1"/>
              </a:buClr>
              <a:buSzPts val="1800"/>
              <a:buNone/>
              <a:defRPr b="1" sz="18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b="1"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b="1"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4"/>
          <p:cNvSpPr txBox="1"/>
          <p:nvPr>
            <p:ph idx="4" type="body"/>
          </p:nvPr>
        </p:nvSpPr>
        <p:spPr>
          <a:xfrm>
            <a:off x="6283235" y="2005689"/>
            <a:ext cx="4663440" cy="52251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atin typeface="Arial"/>
                <a:ea typeface="Arial"/>
                <a:cs typeface="Arial"/>
                <a:sym typeface="Arial"/>
              </a:defRPr>
            </a:lvl2pPr>
            <a:lvl3pPr indent="-228600" lvl="2" marL="1371600" algn="l">
              <a:lnSpc>
                <a:spcPct val="90000"/>
              </a:lnSpc>
              <a:spcBef>
                <a:spcPts val="500"/>
              </a:spcBef>
              <a:spcAft>
                <a:spcPts val="0"/>
              </a:spcAft>
              <a:buClr>
                <a:schemeClr val="dk1"/>
              </a:buClr>
              <a:buSzPts val="1800"/>
              <a:buNone/>
              <a:defRPr b="1" sz="18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b="1"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b="1"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End Slide">
    <p:spTree>
      <p:nvGrpSpPr>
        <p:cNvPr id="52" name="Shape 52"/>
        <p:cNvGrpSpPr/>
        <p:nvPr/>
      </p:nvGrpSpPr>
      <p:grpSpPr>
        <a:xfrm>
          <a:off x="0" y="0"/>
          <a:ext cx="0" cy="0"/>
          <a:chOff x="0" y="0"/>
          <a:chExt cx="0" cy="0"/>
        </a:xfrm>
      </p:grpSpPr>
      <p:sp>
        <p:nvSpPr>
          <p:cNvPr id="53" name="Google Shape;53;p5"/>
          <p:cNvSpPr txBox="1"/>
          <p:nvPr>
            <p:ph type="ctrTitle"/>
          </p:nvPr>
        </p:nvSpPr>
        <p:spPr>
          <a:xfrm>
            <a:off x="1167494" y="1122363"/>
            <a:ext cx="6220278" cy="2387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b="1" sz="60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5"/>
          <p:cNvSpPr txBox="1"/>
          <p:nvPr>
            <p:ph idx="1" type="subTitle"/>
          </p:nvPr>
        </p:nvSpPr>
        <p:spPr>
          <a:xfrm>
            <a:off x="1167493" y="3602038"/>
            <a:ext cx="6220277" cy="2247219"/>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800"/>
              <a:buNone/>
              <a:defRPr sz="2800">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5" name="Google Shape;55;p5"/>
          <p:cNvSpPr/>
          <p:nvPr/>
        </p:nvSpPr>
        <p:spPr>
          <a:xfrm>
            <a:off x="8264426" y="0"/>
            <a:ext cx="3927574"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56" name="Google Shape;56;p5"/>
          <p:cNvGrpSpPr/>
          <p:nvPr/>
        </p:nvGrpSpPr>
        <p:grpSpPr>
          <a:xfrm>
            <a:off x="8264427" y="3685939"/>
            <a:ext cx="3927573" cy="3178856"/>
            <a:chOff x="9857014" y="13834"/>
            <a:chExt cx="2334986" cy="1881641"/>
          </a:xfrm>
        </p:grpSpPr>
        <p:sp>
          <p:nvSpPr>
            <p:cNvPr id="57" name="Google Shape;57;p5"/>
            <p:cNvSpPr/>
            <p:nvPr/>
          </p:nvSpPr>
          <p:spPr>
            <a:xfrm rot="-5400000">
              <a:off x="10667433" y="370908"/>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 name="Google Shape;58;p5"/>
            <p:cNvSpPr/>
            <p:nvPr/>
          </p:nvSpPr>
          <p:spPr>
            <a:xfrm flipH="1" rot="5400000">
              <a:off x="9499940" y="370908"/>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9" name="Google Shape;59;p5"/>
          <p:cNvSpPr/>
          <p:nvPr/>
        </p:nvSpPr>
        <p:spPr>
          <a:xfrm>
            <a:off x="0" y="-1"/>
            <a:ext cx="1167493" cy="1167493"/>
          </a:xfrm>
          <a:custGeom>
            <a:rect b="b" l="l" r="r" t="t"/>
            <a:pathLst>
              <a:path extrusionOk="0" h="862693" w="862693">
                <a:moveTo>
                  <a:pt x="0" y="0"/>
                </a:moveTo>
                <a:lnTo>
                  <a:pt x="862693" y="0"/>
                </a:lnTo>
                <a:cubicBezTo>
                  <a:pt x="862693" y="476453"/>
                  <a:pt x="476452" y="862693"/>
                  <a:pt x="0" y="862693"/>
                </a:cubicBez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 name="Google Shape;60;p5"/>
          <p:cNvSpPr/>
          <p:nvPr/>
        </p:nvSpPr>
        <p:spPr>
          <a:xfrm>
            <a:off x="10228214" y="-1"/>
            <a:ext cx="1963787" cy="3178856"/>
          </a:xfrm>
          <a:custGeom>
            <a:rect b="b" l="l" r="r" t="t"/>
            <a:pathLst>
              <a:path extrusionOk="0" h="3178856" w="1963787">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1" name="Shape 61"/>
        <p:cNvGrpSpPr/>
        <p:nvPr/>
      </p:nvGrpSpPr>
      <p:grpSpPr>
        <a:xfrm>
          <a:off x="0" y="0"/>
          <a:ext cx="0" cy="0"/>
          <a:chOff x="0" y="0"/>
          <a:chExt cx="0" cy="0"/>
        </a:xfrm>
      </p:grpSpPr>
      <p:sp>
        <p:nvSpPr>
          <p:cNvPr id="62" name="Google Shape;62;p6"/>
          <p:cNvSpPr txBox="1"/>
          <p:nvPr>
            <p:ph type="title"/>
          </p:nvPr>
        </p:nvSpPr>
        <p:spPr>
          <a:xfrm>
            <a:off x="1167492" y="381000"/>
            <a:ext cx="9779183"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800"/>
              <a:buFont typeface="Arial"/>
              <a:buNone/>
              <a:defRPr b="1" sz="48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
          <p:cNvSpPr txBox="1"/>
          <p:nvPr>
            <p:ph idx="1" type="body"/>
          </p:nvPr>
        </p:nvSpPr>
        <p:spPr>
          <a:xfrm>
            <a:off x="1167493" y="2017467"/>
            <a:ext cx="9779182" cy="336681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800"/>
              <a:buNone/>
              <a:defRPr>
                <a:latin typeface="Arial"/>
                <a:ea typeface="Arial"/>
                <a:cs typeface="Arial"/>
                <a:sym typeface="Arial"/>
              </a:defRPr>
            </a:lvl1pPr>
            <a:lvl2pPr indent="-228600" lvl="1" marL="914400" algn="l">
              <a:lnSpc>
                <a:spcPct val="90000"/>
              </a:lnSpc>
              <a:spcBef>
                <a:spcPts val="500"/>
              </a:spcBef>
              <a:spcAft>
                <a:spcPts val="0"/>
              </a:spcAft>
              <a:buClr>
                <a:schemeClr val="dk1"/>
              </a:buClr>
              <a:buSzPts val="2400"/>
              <a:buNone/>
              <a:defRPr>
                <a:latin typeface="Arial"/>
                <a:ea typeface="Arial"/>
                <a:cs typeface="Arial"/>
                <a:sym typeface="Arial"/>
              </a:defRPr>
            </a:lvl2pPr>
            <a:lvl3pPr indent="-228600" lvl="2" marL="1371600" algn="l">
              <a:lnSpc>
                <a:spcPct val="90000"/>
              </a:lnSpc>
              <a:spcBef>
                <a:spcPts val="500"/>
              </a:spcBef>
              <a:spcAft>
                <a:spcPts val="0"/>
              </a:spcAft>
              <a:buClr>
                <a:schemeClr val="dk1"/>
              </a:buClr>
              <a:buSzPts val="2000"/>
              <a:buNone/>
              <a:defRPr>
                <a:latin typeface="Arial"/>
                <a:ea typeface="Arial"/>
                <a:cs typeface="Arial"/>
                <a:sym typeface="Arial"/>
              </a:defRPr>
            </a:lvl3pPr>
            <a:lvl4pPr indent="-228600" lvl="3" marL="1828800" algn="l">
              <a:lnSpc>
                <a:spcPct val="90000"/>
              </a:lnSpc>
              <a:spcBef>
                <a:spcPts val="500"/>
              </a:spcBef>
              <a:spcAft>
                <a:spcPts val="0"/>
              </a:spcAft>
              <a:buClr>
                <a:schemeClr val="dk1"/>
              </a:buClr>
              <a:buSzPts val="1800"/>
              <a:buNone/>
              <a:defRPr>
                <a:latin typeface="Arial"/>
                <a:ea typeface="Arial"/>
                <a:cs typeface="Arial"/>
                <a:sym typeface="Arial"/>
              </a:defRPr>
            </a:lvl4pPr>
            <a:lvl5pPr indent="-228600" lvl="4" marL="2286000" algn="l">
              <a:lnSpc>
                <a:spcPct val="90000"/>
              </a:lnSpc>
              <a:spcBef>
                <a:spcPts val="500"/>
              </a:spcBef>
              <a:spcAft>
                <a:spcPts val="0"/>
              </a:spcAft>
              <a:buClr>
                <a:schemeClr val="dk1"/>
              </a:buClr>
              <a:buSzPts val="1800"/>
              <a:buNone/>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6"/>
          <p:cNvSpPr/>
          <p:nvPr/>
        </p:nvSpPr>
        <p:spPr>
          <a:xfrm flipH="1">
            <a:off x="8580896" y="1"/>
            <a:ext cx="3611104" cy="3611104"/>
          </a:xfrm>
          <a:custGeom>
            <a:rect b="b" l="l" r="r" t="t"/>
            <a:pathLst>
              <a:path extrusionOk="0" h="1167493" w="1167493">
                <a:moveTo>
                  <a:pt x="0" y="0"/>
                </a:moveTo>
                <a:lnTo>
                  <a:pt x="1167493" y="0"/>
                </a:lnTo>
                <a:cubicBezTo>
                  <a:pt x="522704" y="0"/>
                  <a:pt x="0" y="522704"/>
                  <a:pt x="0" y="1167493"/>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5" name="Google Shape;65;p6"/>
          <p:cNvSpPr/>
          <p:nvPr/>
        </p:nvSpPr>
        <p:spPr>
          <a:xfrm flipH="1">
            <a:off x="8580896" y="3246896"/>
            <a:ext cx="3611104" cy="3611104"/>
          </a:xfrm>
          <a:custGeom>
            <a:rect b="b" l="l" r="r" t="t"/>
            <a:pathLst>
              <a:path extrusionOk="0" h="1167493" w="1167493">
                <a:moveTo>
                  <a:pt x="0" y="0"/>
                </a:moveTo>
                <a:cubicBezTo>
                  <a:pt x="0" y="644789"/>
                  <a:pt x="522704" y="1167493"/>
                  <a:pt x="1167493" y="1167493"/>
                </a:cubicBezTo>
                <a:lnTo>
                  <a:pt x="0" y="1167493"/>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6" name="Google Shape;66;p6"/>
          <p:cNvSpPr/>
          <p:nvPr/>
        </p:nvSpPr>
        <p:spPr>
          <a:xfrm>
            <a:off x="1" y="0"/>
            <a:ext cx="933856" cy="933856"/>
          </a:xfrm>
          <a:custGeom>
            <a:rect b="b" l="l" r="r" t="t"/>
            <a:pathLst>
              <a:path extrusionOk="0" h="862693" w="862693">
                <a:moveTo>
                  <a:pt x="0" y="0"/>
                </a:moveTo>
                <a:lnTo>
                  <a:pt x="862693" y="0"/>
                </a:lnTo>
                <a:cubicBezTo>
                  <a:pt x="862693" y="476453"/>
                  <a:pt x="476452" y="862693"/>
                  <a:pt x="0" y="862693"/>
                </a:cubicBez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67" name="Google Shape;67;p6"/>
          <p:cNvGrpSpPr/>
          <p:nvPr/>
        </p:nvGrpSpPr>
        <p:grpSpPr>
          <a:xfrm>
            <a:off x="8082092" y="5590903"/>
            <a:ext cx="1572380" cy="1267097"/>
            <a:chOff x="7413403" y="4976359"/>
            <a:chExt cx="2334986" cy="1881641"/>
          </a:xfrm>
        </p:grpSpPr>
        <p:sp>
          <p:nvSpPr>
            <p:cNvPr id="68" name="Google Shape;68;p6"/>
            <p:cNvSpPr/>
            <p:nvPr/>
          </p:nvSpPr>
          <p:spPr>
            <a:xfrm rot="-5400000">
              <a:off x="8223822" y="5333433"/>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 name="Google Shape;69;p6"/>
            <p:cNvSpPr/>
            <p:nvPr/>
          </p:nvSpPr>
          <p:spPr>
            <a:xfrm flipH="1" rot="5400000">
              <a:off x="7056329" y="5333433"/>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70" name="Google Shape;70;p6"/>
          <p:cNvSpPr txBox="1"/>
          <p:nvPr>
            <p:ph idx="10" type="dt"/>
          </p:nvPr>
        </p:nvSpPr>
        <p:spPr>
          <a:xfrm>
            <a:off x="3810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chemeClr val="accent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chemeClr val="accent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6"/>
          <p:cNvSpPr txBox="1"/>
          <p:nvPr>
            <p:ph idx="12" type="sldNum"/>
          </p:nvPr>
        </p:nvSpPr>
        <p:spPr>
          <a:xfrm>
            <a:off x="10153276" y="6356350"/>
            <a:ext cx="16577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spTree>
      <p:nvGrpSpPr>
        <p:cNvPr id="73" name="Shape 73"/>
        <p:cNvGrpSpPr/>
        <p:nvPr/>
      </p:nvGrpSpPr>
      <p:grpSpPr>
        <a:xfrm>
          <a:off x="0" y="0"/>
          <a:ext cx="0" cy="0"/>
          <a:chOff x="0" y="0"/>
          <a:chExt cx="0" cy="0"/>
        </a:xfrm>
      </p:grpSpPr>
      <p:sp>
        <p:nvSpPr>
          <p:cNvPr id="74" name="Google Shape;74;p7"/>
          <p:cNvSpPr/>
          <p:nvPr/>
        </p:nvSpPr>
        <p:spPr>
          <a:xfrm>
            <a:off x="0" y="0"/>
            <a:ext cx="8025490" cy="6858000"/>
          </a:xfrm>
          <a:custGeom>
            <a:rect b="b" l="l" r="r" t="t"/>
            <a:pathLst>
              <a:path extrusionOk="0" h="6858000" w="802549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 name="Google Shape;75;p7"/>
          <p:cNvSpPr txBox="1"/>
          <p:nvPr>
            <p:ph type="ctrTitle"/>
          </p:nvPr>
        </p:nvSpPr>
        <p:spPr>
          <a:xfrm>
            <a:off x="1167494" y="1059400"/>
            <a:ext cx="6245912" cy="2387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b="1"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7"/>
          <p:cNvSpPr txBox="1"/>
          <p:nvPr>
            <p:ph idx="1" type="subTitle"/>
          </p:nvPr>
        </p:nvSpPr>
        <p:spPr>
          <a:xfrm>
            <a:off x="1167494" y="3539075"/>
            <a:ext cx="6245912" cy="140610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3200"/>
              <a:buNone/>
              <a:defRPr sz="3200">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77" name="Google Shape;77;p7"/>
          <p:cNvGrpSpPr/>
          <p:nvPr/>
        </p:nvGrpSpPr>
        <p:grpSpPr>
          <a:xfrm rot="-5400000">
            <a:off x="8286528" y="2207195"/>
            <a:ext cx="3032351" cy="2443610"/>
            <a:chOff x="9857014" y="13834"/>
            <a:chExt cx="2334986" cy="1881641"/>
          </a:xfrm>
        </p:grpSpPr>
        <p:sp>
          <p:nvSpPr>
            <p:cNvPr id="78" name="Google Shape;78;p7"/>
            <p:cNvSpPr/>
            <p:nvPr/>
          </p:nvSpPr>
          <p:spPr>
            <a:xfrm rot="-5400000">
              <a:off x="10667433" y="370908"/>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 name="Google Shape;79;p7"/>
            <p:cNvSpPr/>
            <p:nvPr/>
          </p:nvSpPr>
          <p:spPr>
            <a:xfrm flipH="1" rot="5400000">
              <a:off x="9499940" y="370908"/>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0" name="Google Shape;80;p7"/>
          <p:cNvSpPr/>
          <p:nvPr/>
        </p:nvSpPr>
        <p:spPr>
          <a:xfrm flipH="1">
            <a:off x="8580896" y="1"/>
            <a:ext cx="3611104" cy="3611104"/>
          </a:xfrm>
          <a:custGeom>
            <a:rect b="b" l="l" r="r" t="t"/>
            <a:pathLst>
              <a:path extrusionOk="0" h="1167493" w="1167493">
                <a:moveTo>
                  <a:pt x="0" y="0"/>
                </a:moveTo>
                <a:lnTo>
                  <a:pt x="1167493" y="0"/>
                </a:lnTo>
                <a:cubicBezTo>
                  <a:pt x="522704" y="0"/>
                  <a:pt x="0" y="522704"/>
                  <a:pt x="0" y="1167493"/>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 name="Google Shape;81;p7"/>
          <p:cNvSpPr/>
          <p:nvPr/>
        </p:nvSpPr>
        <p:spPr>
          <a:xfrm flipH="1">
            <a:off x="8580896" y="3246896"/>
            <a:ext cx="3611104" cy="3611104"/>
          </a:xfrm>
          <a:custGeom>
            <a:rect b="b" l="l" r="r" t="t"/>
            <a:pathLst>
              <a:path extrusionOk="0" h="1167493" w="1167493">
                <a:moveTo>
                  <a:pt x="0" y="0"/>
                </a:moveTo>
                <a:cubicBezTo>
                  <a:pt x="0" y="644789"/>
                  <a:pt x="522704" y="1167493"/>
                  <a:pt x="1167493" y="1167493"/>
                </a:cubicBezTo>
                <a:lnTo>
                  <a:pt x="0" y="1167493"/>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
  <p:cSld name="Graph">
    <p:spTree>
      <p:nvGrpSpPr>
        <p:cNvPr id="82" name="Shape 82"/>
        <p:cNvGrpSpPr/>
        <p:nvPr/>
      </p:nvGrpSpPr>
      <p:grpSpPr>
        <a:xfrm>
          <a:off x="0" y="0"/>
          <a:ext cx="0" cy="0"/>
          <a:chOff x="0" y="0"/>
          <a:chExt cx="0" cy="0"/>
        </a:xfrm>
      </p:grpSpPr>
      <p:sp>
        <p:nvSpPr>
          <p:cNvPr id="83" name="Google Shape;83;p8"/>
          <p:cNvSpPr txBox="1"/>
          <p:nvPr>
            <p:ph type="title"/>
          </p:nvPr>
        </p:nvSpPr>
        <p:spPr>
          <a:xfrm>
            <a:off x="1167492" y="381000"/>
            <a:ext cx="9779183"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800"/>
              <a:buFont typeface="Arial"/>
              <a:buNone/>
              <a:defRPr b="1" sz="48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8"/>
          <p:cNvSpPr txBox="1"/>
          <p:nvPr>
            <p:ph idx="1" type="body"/>
          </p:nvPr>
        </p:nvSpPr>
        <p:spPr>
          <a:xfrm>
            <a:off x="1167493" y="2087561"/>
            <a:ext cx="9779182" cy="336681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800"/>
              <a:buNone/>
              <a:defRPr>
                <a:latin typeface="Arial"/>
                <a:ea typeface="Arial"/>
                <a:cs typeface="Arial"/>
                <a:sym typeface="Arial"/>
              </a:defRPr>
            </a:lvl1pPr>
            <a:lvl2pPr indent="-228600" lvl="1" marL="914400" algn="l">
              <a:lnSpc>
                <a:spcPct val="90000"/>
              </a:lnSpc>
              <a:spcBef>
                <a:spcPts val="500"/>
              </a:spcBef>
              <a:spcAft>
                <a:spcPts val="0"/>
              </a:spcAft>
              <a:buClr>
                <a:schemeClr val="dk1"/>
              </a:buClr>
              <a:buSzPts val="2400"/>
              <a:buNone/>
              <a:defRPr>
                <a:latin typeface="Arial"/>
                <a:ea typeface="Arial"/>
                <a:cs typeface="Arial"/>
                <a:sym typeface="Arial"/>
              </a:defRPr>
            </a:lvl2pPr>
            <a:lvl3pPr indent="-228600" lvl="2" marL="1371600" algn="l">
              <a:lnSpc>
                <a:spcPct val="90000"/>
              </a:lnSpc>
              <a:spcBef>
                <a:spcPts val="500"/>
              </a:spcBef>
              <a:spcAft>
                <a:spcPts val="0"/>
              </a:spcAft>
              <a:buClr>
                <a:schemeClr val="dk1"/>
              </a:buClr>
              <a:buSzPts val="2000"/>
              <a:buNone/>
              <a:defRPr>
                <a:latin typeface="Arial"/>
                <a:ea typeface="Arial"/>
                <a:cs typeface="Arial"/>
                <a:sym typeface="Arial"/>
              </a:defRPr>
            </a:lvl3pPr>
            <a:lvl4pPr indent="-228600" lvl="3" marL="1828800" algn="l">
              <a:lnSpc>
                <a:spcPct val="90000"/>
              </a:lnSpc>
              <a:spcBef>
                <a:spcPts val="500"/>
              </a:spcBef>
              <a:spcAft>
                <a:spcPts val="0"/>
              </a:spcAft>
              <a:buClr>
                <a:schemeClr val="dk1"/>
              </a:buClr>
              <a:buSzPts val="1800"/>
              <a:buNone/>
              <a:defRPr>
                <a:latin typeface="Arial"/>
                <a:ea typeface="Arial"/>
                <a:cs typeface="Arial"/>
                <a:sym typeface="Arial"/>
              </a:defRPr>
            </a:lvl4pPr>
            <a:lvl5pPr indent="-228600" lvl="4" marL="2286000" algn="l">
              <a:lnSpc>
                <a:spcPct val="90000"/>
              </a:lnSpc>
              <a:spcBef>
                <a:spcPts val="500"/>
              </a:spcBef>
              <a:spcAft>
                <a:spcPts val="0"/>
              </a:spcAft>
              <a:buClr>
                <a:schemeClr val="dk1"/>
              </a:buClr>
              <a:buSzPts val="1800"/>
              <a:buNone/>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8"/>
          <p:cNvSpPr/>
          <p:nvPr/>
        </p:nvSpPr>
        <p:spPr>
          <a:xfrm flipH="1">
            <a:off x="8580896" y="1"/>
            <a:ext cx="3611104" cy="3611104"/>
          </a:xfrm>
          <a:custGeom>
            <a:rect b="b" l="l" r="r" t="t"/>
            <a:pathLst>
              <a:path extrusionOk="0" h="1167493" w="1167493">
                <a:moveTo>
                  <a:pt x="0" y="0"/>
                </a:moveTo>
                <a:lnTo>
                  <a:pt x="1167493" y="0"/>
                </a:lnTo>
                <a:cubicBezTo>
                  <a:pt x="522704" y="0"/>
                  <a:pt x="0" y="522704"/>
                  <a:pt x="0" y="1167493"/>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 name="Google Shape;86;p8"/>
          <p:cNvSpPr/>
          <p:nvPr/>
        </p:nvSpPr>
        <p:spPr>
          <a:xfrm flipH="1" rot="5400000">
            <a:off x="1" y="3246896"/>
            <a:ext cx="3611104" cy="3611104"/>
          </a:xfrm>
          <a:custGeom>
            <a:rect b="b" l="l" r="r" t="t"/>
            <a:pathLst>
              <a:path extrusionOk="0" h="1167493" w="1167493">
                <a:moveTo>
                  <a:pt x="0" y="0"/>
                </a:moveTo>
                <a:cubicBezTo>
                  <a:pt x="0" y="644789"/>
                  <a:pt x="522704" y="1167493"/>
                  <a:pt x="1167493" y="1167493"/>
                </a:cubicBezTo>
                <a:lnTo>
                  <a:pt x="0" y="1167493"/>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7" name="Google Shape;87;p8"/>
          <p:cNvSpPr txBox="1"/>
          <p:nvPr>
            <p:ph idx="10" type="dt"/>
          </p:nvPr>
        </p:nvSpPr>
        <p:spPr>
          <a:xfrm>
            <a:off x="381000" y="6356350"/>
            <a:ext cx="17010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chemeClr val="accen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chemeClr val="accent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8"/>
          <p:cNvSpPr txBox="1"/>
          <p:nvPr>
            <p:ph idx="12" type="sldNum"/>
          </p:nvPr>
        </p:nvSpPr>
        <p:spPr>
          <a:xfrm>
            <a:off x="10153276" y="6356350"/>
            <a:ext cx="16577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2">
  <p:cSld name="Chart 2">
    <p:bg>
      <p:bgPr>
        <a:solidFill>
          <a:schemeClr val="accent2"/>
        </a:solidFill>
      </p:bgPr>
    </p:bg>
    <p:spTree>
      <p:nvGrpSpPr>
        <p:cNvPr id="90" name="Shape 90"/>
        <p:cNvGrpSpPr/>
        <p:nvPr/>
      </p:nvGrpSpPr>
      <p:grpSpPr>
        <a:xfrm>
          <a:off x="0" y="0"/>
          <a:ext cx="0" cy="0"/>
          <a:chOff x="0" y="0"/>
          <a:chExt cx="0" cy="0"/>
        </a:xfrm>
      </p:grpSpPr>
      <p:grpSp>
        <p:nvGrpSpPr>
          <p:cNvPr id="91" name="Google Shape;91;p9"/>
          <p:cNvGrpSpPr/>
          <p:nvPr/>
        </p:nvGrpSpPr>
        <p:grpSpPr>
          <a:xfrm rot="-5400000">
            <a:off x="10772262" y="152641"/>
            <a:ext cx="1572380" cy="1267097"/>
            <a:chOff x="7413403" y="4976359"/>
            <a:chExt cx="2334986" cy="1881641"/>
          </a:xfrm>
        </p:grpSpPr>
        <p:sp>
          <p:nvSpPr>
            <p:cNvPr id="92" name="Google Shape;92;p9"/>
            <p:cNvSpPr/>
            <p:nvPr/>
          </p:nvSpPr>
          <p:spPr>
            <a:xfrm rot="-5400000">
              <a:off x="8223822" y="5333433"/>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3" name="Google Shape;93;p9"/>
            <p:cNvSpPr/>
            <p:nvPr/>
          </p:nvSpPr>
          <p:spPr>
            <a:xfrm flipH="1" rot="5400000">
              <a:off x="7056329" y="5333433"/>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94" name="Google Shape;94;p9"/>
          <p:cNvSpPr txBox="1"/>
          <p:nvPr>
            <p:ph type="title"/>
          </p:nvPr>
        </p:nvSpPr>
        <p:spPr>
          <a:xfrm>
            <a:off x="1167492" y="381000"/>
            <a:ext cx="9779183"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800"/>
              <a:buFont typeface="Arial"/>
              <a:buNone/>
              <a:defRPr b="1" sz="48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9"/>
          <p:cNvSpPr txBox="1"/>
          <p:nvPr>
            <p:ph idx="1" type="body"/>
          </p:nvPr>
        </p:nvSpPr>
        <p:spPr>
          <a:xfrm>
            <a:off x="1167493" y="2087563"/>
            <a:ext cx="9779182" cy="336681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800"/>
              <a:buNone/>
              <a:defRPr>
                <a:latin typeface="Arial"/>
                <a:ea typeface="Arial"/>
                <a:cs typeface="Arial"/>
                <a:sym typeface="Arial"/>
              </a:defRPr>
            </a:lvl1pPr>
            <a:lvl2pPr indent="-228600" lvl="1" marL="914400" algn="l">
              <a:lnSpc>
                <a:spcPct val="90000"/>
              </a:lnSpc>
              <a:spcBef>
                <a:spcPts val="500"/>
              </a:spcBef>
              <a:spcAft>
                <a:spcPts val="0"/>
              </a:spcAft>
              <a:buClr>
                <a:schemeClr val="dk1"/>
              </a:buClr>
              <a:buSzPts val="2400"/>
              <a:buNone/>
              <a:defRPr>
                <a:latin typeface="Arial"/>
                <a:ea typeface="Arial"/>
                <a:cs typeface="Arial"/>
                <a:sym typeface="Arial"/>
              </a:defRPr>
            </a:lvl2pPr>
            <a:lvl3pPr indent="-228600" lvl="2" marL="1371600" algn="l">
              <a:lnSpc>
                <a:spcPct val="90000"/>
              </a:lnSpc>
              <a:spcBef>
                <a:spcPts val="500"/>
              </a:spcBef>
              <a:spcAft>
                <a:spcPts val="0"/>
              </a:spcAft>
              <a:buClr>
                <a:schemeClr val="dk1"/>
              </a:buClr>
              <a:buSzPts val="2000"/>
              <a:buNone/>
              <a:defRPr>
                <a:latin typeface="Arial"/>
                <a:ea typeface="Arial"/>
                <a:cs typeface="Arial"/>
                <a:sym typeface="Arial"/>
              </a:defRPr>
            </a:lvl3pPr>
            <a:lvl4pPr indent="-228600" lvl="3" marL="1828800" algn="l">
              <a:lnSpc>
                <a:spcPct val="90000"/>
              </a:lnSpc>
              <a:spcBef>
                <a:spcPts val="500"/>
              </a:spcBef>
              <a:spcAft>
                <a:spcPts val="0"/>
              </a:spcAft>
              <a:buClr>
                <a:schemeClr val="dk1"/>
              </a:buClr>
              <a:buSzPts val="1800"/>
              <a:buNone/>
              <a:defRPr>
                <a:latin typeface="Arial"/>
                <a:ea typeface="Arial"/>
                <a:cs typeface="Arial"/>
                <a:sym typeface="Arial"/>
              </a:defRPr>
            </a:lvl4pPr>
            <a:lvl5pPr indent="-228600" lvl="4" marL="2286000" algn="l">
              <a:lnSpc>
                <a:spcPct val="90000"/>
              </a:lnSpc>
              <a:spcBef>
                <a:spcPts val="500"/>
              </a:spcBef>
              <a:spcAft>
                <a:spcPts val="0"/>
              </a:spcAft>
              <a:buClr>
                <a:schemeClr val="dk1"/>
              </a:buClr>
              <a:buSzPts val="1800"/>
              <a:buNone/>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9"/>
          <p:cNvSpPr txBox="1"/>
          <p:nvPr>
            <p:ph idx="10" type="dt"/>
          </p:nvPr>
        </p:nvSpPr>
        <p:spPr>
          <a:xfrm>
            <a:off x="381000" y="6356350"/>
            <a:ext cx="17010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chemeClr val="accent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chemeClr val="accent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9"/>
          <p:cNvSpPr txBox="1"/>
          <p:nvPr>
            <p:ph idx="12" type="sldNum"/>
          </p:nvPr>
        </p:nvSpPr>
        <p:spPr>
          <a:xfrm>
            <a:off x="10153276" y="6356350"/>
            <a:ext cx="16577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accent1"/>
        </a:solidFill>
      </p:bgPr>
    </p:bg>
    <p:spTree>
      <p:nvGrpSpPr>
        <p:cNvPr id="99" name="Shape 99"/>
        <p:cNvGrpSpPr/>
        <p:nvPr/>
      </p:nvGrpSpPr>
      <p:grpSpPr>
        <a:xfrm>
          <a:off x="0" y="0"/>
          <a:ext cx="0" cy="0"/>
          <a:chOff x="0" y="0"/>
          <a:chExt cx="0" cy="0"/>
        </a:xfrm>
      </p:grpSpPr>
      <p:sp>
        <p:nvSpPr>
          <p:cNvPr id="100" name="Google Shape;100;p10"/>
          <p:cNvSpPr txBox="1"/>
          <p:nvPr>
            <p:ph type="title"/>
          </p:nvPr>
        </p:nvSpPr>
        <p:spPr>
          <a:xfrm>
            <a:off x="1798721" y="1684338"/>
            <a:ext cx="8594558" cy="281046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4600"/>
              <a:buFont typeface="Arial"/>
              <a:buNone/>
              <a:defRPr sz="46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0"/>
          <p:cNvSpPr txBox="1"/>
          <p:nvPr>
            <p:ph idx="1" type="body"/>
          </p:nvPr>
        </p:nvSpPr>
        <p:spPr>
          <a:xfrm>
            <a:off x="381000" y="519405"/>
            <a:ext cx="1364297" cy="109452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004DBF"/>
              </a:buClr>
              <a:buSzPts val="23900"/>
              <a:buNone/>
              <a:defRPr b="1" sz="23900">
                <a:solidFill>
                  <a:srgbClr val="004DBF"/>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400"/>
              <a:buNone/>
              <a:defRPr b="1">
                <a:solidFill>
                  <a:schemeClr val="lt1"/>
                </a:solidFill>
                <a:latin typeface="Arial"/>
                <a:ea typeface="Arial"/>
                <a:cs typeface="Arial"/>
                <a:sym typeface="Arial"/>
              </a:defRPr>
            </a:lvl2pPr>
            <a:lvl3pPr indent="-228600" lvl="2" marL="1371600" algn="l">
              <a:lnSpc>
                <a:spcPct val="90000"/>
              </a:lnSpc>
              <a:spcBef>
                <a:spcPts val="500"/>
              </a:spcBef>
              <a:spcAft>
                <a:spcPts val="0"/>
              </a:spcAft>
              <a:buClr>
                <a:schemeClr val="lt1"/>
              </a:buClr>
              <a:buSzPts val="2000"/>
              <a:buNone/>
              <a:defRPr b="1">
                <a:solidFill>
                  <a:schemeClr val="lt1"/>
                </a:solidFill>
                <a:latin typeface="Arial"/>
                <a:ea typeface="Arial"/>
                <a:cs typeface="Arial"/>
                <a:sym typeface="Arial"/>
              </a:defRPr>
            </a:lvl3pPr>
            <a:lvl4pPr indent="-228600" lvl="3" marL="1828800" algn="l">
              <a:lnSpc>
                <a:spcPct val="90000"/>
              </a:lnSpc>
              <a:spcBef>
                <a:spcPts val="500"/>
              </a:spcBef>
              <a:spcAft>
                <a:spcPts val="0"/>
              </a:spcAft>
              <a:buClr>
                <a:schemeClr val="lt1"/>
              </a:buClr>
              <a:buSzPts val="1800"/>
              <a:buNone/>
              <a:defRPr b="1">
                <a:solidFill>
                  <a:schemeClr val="lt1"/>
                </a:solidFill>
                <a:latin typeface="Arial"/>
                <a:ea typeface="Arial"/>
                <a:cs typeface="Arial"/>
                <a:sym typeface="Arial"/>
              </a:defRPr>
            </a:lvl4pPr>
            <a:lvl5pPr indent="-228600" lvl="4" marL="2286000" algn="l">
              <a:lnSpc>
                <a:spcPct val="90000"/>
              </a:lnSpc>
              <a:spcBef>
                <a:spcPts val="500"/>
              </a:spcBef>
              <a:spcAft>
                <a:spcPts val="0"/>
              </a:spcAft>
              <a:buClr>
                <a:schemeClr val="lt1"/>
              </a:buClr>
              <a:buSzPts val="1800"/>
              <a:buNone/>
              <a:defRPr b="1">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0"/>
          <p:cNvSpPr txBox="1"/>
          <p:nvPr>
            <p:ph idx="2" type="body"/>
          </p:nvPr>
        </p:nvSpPr>
        <p:spPr>
          <a:xfrm>
            <a:off x="6881813" y="4494213"/>
            <a:ext cx="3511550" cy="67945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lt1"/>
              </a:buClr>
              <a:buSzPts val="2000"/>
              <a:buNone/>
              <a:defRPr sz="2000">
                <a:solidFill>
                  <a:schemeClr val="lt1"/>
                </a:solidFill>
                <a:latin typeface="Arial"/>
                <a:ea typeface="Arial"/>
                <a:cs typeface="Arial"/>
                <a:sym typeface="Arial"/>
              </a:defRPr>
            </a:lvl1pPr>
            <a:lvl2pPr indent="-228600" lvl="1" marL="914400" algn="r">
              <a:lnSpc>
                <a:spcPct val="90000"/>
              </a:lnSpc>
              <a:spcBef>
                <a:spcPts val="500"/>
              </a:spcBef>
              <a:spcAft>
                <a:spcPts val="0"/>
              </a:spcAft>
              <a:buClr>
                <a:schemeClr val="lt1"/>
              </a:buClr>
              <a:buSzPts val="1800"/>
              <a:buNone/>
              <a:defRPr sz="1800">
                <a:solidFill>
                  <a:schemeClr val="lt1"/>
                </a:solidFill>
                <a:latin typeface="Arial"/>
                <a:ea typeface="Arial"/>
                <a:cs typeface="Arial"/>
                <a:sym typeface="Arial"/>
              </a:defRPr>
            </a:lvl2pPr>
            <a:lvl3pPr indent="-228600" lvl="2" marL="1371600" algn="r">
              <a:lnSpc>
                <a:spcPct val="90000"/>
              </a:lnSpc>
              <a:spcBef>
                <a:spcPts val="500"/>
              </a:spcBef>
              <a:spcAft>
                <a:spcPts val="0"/>
              </a:spcAft>
              <a:buClr>
                <a:schemeClr val="lt1"/>
              </a:buClr>
              <a:buSzPts val="1600"/>
              <a:buNone/>
              <a:defRPr sz="1600">
                <a:solidFill>
                  <a:schemeClr val="lt1"/>
                </a:solidFill>
                <a:latin typeface="Arial"/>
                <a:ea typeface="Arial"/>
                <a:cs typeface="Arial"/>
                <a:sym typeface="Arial"/>
              </a:defRPr>
            </a:lvl3pPr>
            <a:lvl4pPr indent="-228600" lvl="3" marL="1828800" algn="r">
              <a:lnSpc>
                <a:spcPct val="90000"/>
              </a:lnSpc>
              <a:spcBef>
                <a:spcPts val="500"/>
              </a:spcBef>
              <a:spcAft>
                <a:spcPts val="0"/>
              </a:spcAft>
              <a:buClr>
                <a:schemeClr val="lt1"/>
              </a:buClr>
              <a:buSzPts val="1400"/>
              <a:buNone/>
              <a:defRPr sz="1400">
                <a:solidFill>
                  <a:schemeClr val="lt1"/>
                </a:solidFill>
                <a:latin typeface="Arial"/>
                <a:ea typeface="Arial"/>
                <a:cs typeface="Arial"/>
                <a:sym typeface="Arial"/>
              </a:defRPr>
            </a:lvl4pPr>
            <a:lvl5pPr indent="-228600" lvl="4" marL="2286000" algn="r">
              <a:lnSpc>
                <a:spcPct val="90000"/>
              </a:lnSpc>
              <a:spcBef>
                <a:spcPts val="500"/>
              </a:spcBef>
              <a:spcAft>
                <a:spcPts val="0"/>
              </a:spcAft>
              <a:buClr>
                <a:schemeClr val="lt1"/>
              </a:buClr>
              <a:buSzPts val="1400"/>
              <a:buNone/>
              <a:defRPr sz="1400">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0"/>
          <p:cNvSpPr txBox="1"/>
          <p:nvPr>
            <p:ph idx="3" type="body"/>
          </p:nvPr>
        </p:nvSpPr>
        <p:spPr>
          <a:xfrm>
            <a:off x="10609104" y="3399692"/>
            <a:ext cx="1364297" cy="109452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004DBF"/>
              </a:buClr>
              <a:buSzPts val="23900"/>
              <a:buNone/>
              <a:defRPr b="1" sz="23900">
                <a:solidFill>
                  <a:srgbClr val="004DBF"/>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400"/>
              <a:buNone/>
              <a:defRPr b="1">
                <a:solidFill>
                  <a:schemeClr val="lt1"/>
                </a:solidFill>
                <a:latin typeface="Arial"/>
                <a:ea typeface="Arial"/>
                <a:cs typeface="Arial"/>
                <a:sym typeface="Arial"/>
              </a:defRPr>
            </a:lvl2pPr>
            <a:lvl3pPr indent="-228600" lvl="2" marL="1371600" algn="l">
              <a:lnSpc>
                <a:spcPct val="90000"/>
              </a:lnSpc>
              <a:spcBef>
                <a:spcPts val="500"/>
              </a:spcBef>
              <a:spcAft>
                <a:spcPts val="0"/>
              </a:spcAft>
              <a:buClr>
                <a:schemeClr val="lt1"/>
              </a:buClr>
              <a:buSzPts val="2000"/>
              <a:buNone/>
              <a:defRPr b="1">
                <a:solidFill>
                  <a:schemeClr val="lt1"/>
                </a:solidFill>
                <a:latin typeface="Arial"/>
                <a:ea typeface="Arial"/>
                <a:cs typeface="Arial"/>
                <a:sym typeface="Arial"/>
              </a:defRPr>
            </a:lvl3pPr>
            <a:lvl4pPr indent="-228600" lvl="3" marL="1828800" algn="l">
              <a:lnSpc>
                <a:spcPct val="90000"/>
              </a:lnSpc>
              <a:spcBef>
                <a:spcPts val="500"/>
              </a:spcBef>
              <a:spcAft>
                <a:spcPts val="0"/>
              </a:spcAft>
              <a:buClr>
                <a:schemeClr val="lt1"/>
              </a:buClr>
              <a:buSzPts val="1800"/>
              <a:buNone/>
              <a:defRPr b="1">
                <a:solidFill>
                  <a:schemeClr val="lt1"/>
                </a:solidFill>
                <a:latin typeface="Arial"/>
                <a:ea typeface="Arial"/>
                <a:cs typeface="Arial"/>
                <a:sym typeface="Arial"/>
              </a:defRPr>
            </a:lvl4pPr>
            <a:lvl5pPr indent="-228600" lvl="4" marL="2286000" algn="l">
              <a:lnSpc>
                <a:spcPct val="90000"/>
              </a:lnSpc>
              <a:spcBef>
                <a:spcPts val="500"/>
              </a:spcBef>
              <a:spcAft>
                <a:spcPts val="0"/>
              </a:spcAft>
              <a:buClr>
                <a:schemeClr val="lt1"/>
              </a:buClr>
              <a:buSzPts val="1800"/>
              <a:buNone/>
              <a:defRPr b="1">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10"/>
          <p:cNvSpPr txBox="1"/>
          <p:nvPr>
            <p:ph idx="10" type="dt"/>
          </p:nvPr>
        </p:nvSpPr>
        <p:spPr>
          <a:xfrm>
            <a:off x="3810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accen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accen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0"/>
          <p:cNvSpPr txBox="1"/>
          <p:nvPr>
            <p:ph idx="12" type="sldNum"/>
          </p:nvPr>
        </p:nvSpPr>
        <p:spPr>
          <a:xfrm>
            <a:off x="90678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81000" y="381000"/>
            <a:ext cx="114300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381000" y="1825625"/>
            <a:ext cx="114300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3810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90678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5"/>
          <p:cNvSpPr txBox="1"/>
          <p:nvPr>
            <p:ph type="ctrTitle"/>
          </p:nvPr>
        </p:nvSpPr>
        <p:spPr>
          <a:xfrm>
            <a:off x="1167493" y="1122363"/>
            <a:ext cx="7888825" cy="2387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5400"/>
              <a:buFont typeface="Arial"/>
              <a:buNone/>
            </a:pPr>
            <a:r>
              <a:rPr lang="en-US" sz="5400"/>
              <a:t>Project Report</a:t>
            </a:r>
            <a:endParaRPr/>
          </a:p>
        </p:txBody>
      </p:sp>
      <p:sp>
        <p:nvSpPr>
          <p:cNvPr id="191" name="Google Shape;191;p15"/>
          <p:cNvSpPr txBox="1"/>
          <p:nvPr/>
        </p:nvSpPr>
        <p:spPr>
          <a:xfrm>
            <a:off x="7490850" y="5820000"/>
            <a:ext cx="26967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rPr>
              <a:t>by Unmilan Baruah</a:t>
            </a:r>
            <a:endParaRPr sz="20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4"/>
          <p:cNvSpPr txBox="1"/>
          <p:nvPr>
            <p:ph type="title"/>
          </p:nvPr>
        </p:nvSpPr>
        <p:spPr>
          <a:xfrm>
            <a:off x="228975" y="343375"/>
            <a:ext cx="10285800" cy="1325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800"/>
              <a:buFont typeface="Arial"/>
              <a:buNone/>
            </a:pPr>
            <a:r>
              <a:rPr lang="en-US"/>
              <a:t>Dashboard (Bird Strikes Data)</a:t>
            </a:r>
            <a:endParaRPr/>
          </a:p>
        </p:txBody>
      </p:sp>
      <p:sp>
        <p:nvSpPr>
          <p:cNvPr id="262" name="Google Shape;262;p24"/>
          <p:cNvSpPr txBox="1"/>
          <p:nvPr>
            <p:ph idx="12" type="sldNum"/>
          </p:nvPr>
        </p:nvSpPr>
        <p:spPr>
          <a:xfrm>
            <a:off x="10153276" y="6356350"/>
            <a:ext cx="1657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63" name="Google Shape;263;p24"/>
          <p:cNvPicPr preferRelativeResize="0"/>
          <p:nvPr/>
        </p:nvPicPr>
        <p:blipFill>
          <a:blip r:embed="rId3">
            <a:alphaModFix/>
          </a:blip>
          <a:stretch>
            <a:fillRect/>
          </a:stretch>
        </p:blipFill>
        <p:spPr>
          <a:xfrm>
            <a:off x="381000" y="1821469"/>
            <a:ext cx="5714999" cy="2925106"/>
          </a:xfrm>
          <a:prstGeom prst="rect">
            <a:avLst/>
          </a:prstGeom>
          <a:noFill/>
          <a:ln>
            <a:noFill/>
          </a:ln>
        </p:spPr>
      </p:pic>
      <p:pic>
        <p:nvPicPr>
          <p:cNvPr id="264" name="Google Shape;264;p24"/>
          <p:cNvPicPr preferRelativeResize="0"/>
          <p:nvPr/>
        </p:nvPicPr>
        <p:blipFill>
          <a:blip r:embed="rId4">
            <a:alphaModFix/>
          </a:blip>
          <a:stretch>
            <a:fillRect/>
          </a:stretch>
        </p:blipFill>
        <p:spPr>
          <a:xfrm>
            <a:off x="5824349" y="1817400"/>
            <a:ext cx="5791202" cy="293324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5"/>
          <p:cNvSpPr txBox="1"/>
          <p:nvPr>
            <p:ph type="title"/>
          </p:nvPr>
        </p:nvSpPr>
        <p:spPr>
          <a:xfrm>
            <a:off x="1167492" y="381000"/>
            <a:ext cx="9779100" cy="1325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Inference (Amazon Sales Data)</a:t>
            </a:r>
            <a:endParaRPr/>
          </a:p>
        </p:txBody>
      </p:sp>
      <p:sp>
        <p:nvSpPr>
          <p:cNvPr id="271" name="Google Shape;271;p25"/>
          <p:cNvSpPr txBox="1"/>
          <p:nvPr>
            <p:ph idx="12" type="sldNum"/>
          </p:nvPr>
        </p:nvSpPr>
        <p:spPr>
          <a:xfrm>
            <a:off x="10153276" y="6356350"/>
            <a:ext cx="16578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72" name="Google Shape;272;p25"/>
          <p:cNvSpPr txBox="1"/>
          <p:nvPr/>
        </p:nvSpPr>
        <p:spPr>
          <a:xfrm>
            <a:off x="1174500" y="1882175"/>
            <a:ext cx="10224000" cy="3301500"/>
          </a:xfrm>
          <a:prstGeom prst="rect">
            <a:avLst/>
          </a:prstGeom>
          <a:noFill/>
          <a:ln>
            <a:noFill/>
          </a:ln>
        </p:spPr>
        <p:txBody>
          <a:bodyPr anchorCtr="0" anchor="t" bIns="91425" lIns="91425" spcFirstLastPara="1" rIns="91425" wrap="square" tIns="91425">
            <a:spAutoFit/>
          </a:bodyPr>
          <a:lstStyle/>
          <a:p>
            <a:pPr indent="-323850" lvl="0" marL="457200" rtl="0" algn="just">
              <a:lnSpc>
                <a:spcPct val="90000"/>
              </a:lnSpc>
              <a:spcBef>
                <a:spcPts val="800"/>
              </a:spcBef>
              <a:spcAft>
                <a:spcPts val="0"/>
              </a:spcAft>
              <a:buClr>
                <a:schemeClr val="dk1"/>
              </a:buClr>
              <a:buSzPts val="1500"/>
              <a:buChar char="●"/>
            </a:pPr>
            <a:r>
              <a:rPr b="1" lang="en-US" sz="1500">
                <a:solidFill>
                  <a:schemeClr val="dk1"/>
                </a:solidFill>
              </a:rPr>
              <a:t>Cosmetic </a:t>
            </a:r>
            <a:r>
              <a:rPr lang="en-US" sz="1500">
                <a:solidFill>
                  <a:schemeClr val="dk1"/>
                </a:solidFill>
              </a:rPr>
              <a:t>products are sold the most in </a:t>
            </a:r>
            <a:r>
              <a:rPr b="1" lang="en-US" sz="1500">
                <a:solidFill>
                  <a:schemeClr val="dk1"/>
                </a:solidFill>
              </a:rPr>
              <a:t>Europe</a:t>
            </a:r>
            <a:r>
              <a:rPr lang="en-US" sz="1500">
                <a:solidFill>
                  <a:schemeClr val="dk1"/>
                </a:solidFill>
              </a:rPr>
              <a:t>, and </a:t>
            </a:r>
            <a:r>
              <a:rPr b="1" lang="en-US" sz="1500">
                <a:solidFill>
                  <a:schemeClr val="dk1"/>
                </a:solidFill>
              </a:rPr>
              <a:t>Middle East and North Africa </a:t>
            </a:r>
            <a:r>
              <a:rPr lang="en-US" sz="1500">
                <a:solidFill>
                  <a:schemeClr val="dk1"/>
                </a:solidFill>
              </a:rPr>
              <a:t>regions. So, it is better to promote </a:t>
            </a:r>
            <a:r>
              <a:rPr b="1" lang="en-US" sz="1500">
                <a:solidFill>
                  <a:schemeClr val="dk1"/>
                </a:solidFill>
              </a:rPr>
              <a:t>Cosmetic </a:t>
            </a:r>
            <a:r>
              <a:rPr lang="en-US" sz="1500">
                <a:solidFill>
                  <a:schemeClr val="dk1"/>
                </a:solidFill>
              </a:rPr>
              <a:t>products in those two regions.</a:t>
            </a:r>
            <a:endParaRPr sz="1500">
              <a:solidFill>
                <a:schemeClr val="dk1"/>
              </a:solidFill>
            </a:endParaRPr>
          </a:p>
          <a:p>
            <a:pPr indent="-323850" lvl="0" marL="457200" rtl="0" algn="just">
              <a:lnSpc>
                <a:spcPct val="90000"/>
              </a:lnSpc>
              <a:spcBef>
                <a:spcPts val="0"/>
              </a:spcBef>
              <a:spcAft>
                <a:spcPts val="0"/>
              </a:spcAft>
              <a:buClr>
                <a:schemeClr val="dk1"/>
              </a:buClr>
              <a:buSzPts val="1500"/>
              <a:buChar char="●"/>
            </a:pPr>
            <a:r>
              <a:rPr b="1" lang="en-US" sz="1500">
                <a:solidFill>
                  <a:schemeClr val="dk1"/>
                </a:solidFill>
              </a:rPr>
              <a:t>Fruits </a:t>
            </a:r>
            <a:r>
              <a:rPr lang="en-US" sz="1500">
                <a:solidFill>
                  <a:schemeClr val="dk1"/>
                </a:solidFill>
              </a:rPr>
              <a:t>are are sold the most in </a:t>
            </a:r>
            <a:r>
              <a:rPr b="1" lang="en-US" sz="1500">
                <a:solidFill>
                  <a:schemeClr val="dk1"/>
                </a:solidFill>
              </a:rPr>
              <a:t>Sub-Saharan Africa </a:t>
            </a:r>
            <a:r>
              <a:rPr lang="en-US" sz="1500">
                <a:solidFill>
                  <a:schemeClr val="dk1"/>
                </a:solidFill>
              </a:rPr>
              <a:t>region. There, it will be better to promote </a:t>
            </a:r>
            <a:r>
              <a:rPr b="1" lang="en-US" sz="1500">
                <a:solidFill>
                  <a:schemeClr val="dk1"/>
                </a:solidFill>
              </a:rPr>
              <a:t>Fruits </a:t>
            </a:r>
            <a:r>
              <a:rPr lang="en-US" sz="1500">
                <a:solidFill>
                  <a:schemeClr val="dk1"/>
                </a:solidFill>
              </a:rPr>
              <a:t>products in the region, followed by </a:t>
            </a:r>
            <a:r>
              <a:rPr b="1" lang="en-US" sz="1500">
                <a:solidFill>
                  <a:schemeClr val="dk1"/>
                </a:solidFill>
              </a:rPr>
              <a:t>Beverages</a:t>
            </a:r>
            <a:r>
              <a:rPr lang="en-US" sz="1500">
                <a:solidFill>
                  <a:schemeClr val="dk1"/>
                </a:solidFill>
              </a:rPr>
              <a:t> as these products are the two most preferred item types in the region.</a:t>
            </a:r>
            <a:endParaRPr sz="1500">
              <a:solidFill>
                <a:schemeClr val="dk1"/>
              </a:solidFill>
            </a:endParaRPr>
          </a:p>
          <a:p>
            <a:pPr indent="-323850" lvl="0" marL="457200" rtl="0" algn="just">
              <a:lnSpc>
                <a:spcPct val="90000"/>
              </a:lnSpc>
              <a:spcBef>
                <a:spcPts val="0"/>
              </a:spcBef>
              <a:spcAft>
                <a:spcPts val="0"/>
              </a:spcAft>
              <a:buClr>
                <a:schemeClr val="dk1"/>
              </a:buClr>
              <a:buSzPts val="1500"/>
              <a:buChar char="●"/>
            </a:pPr>
            <a:r>
              <a:rPr lang="en-US" sz="1500">
                <a:solidFill>
                  <a:schemeClr val="dk1"/>
                </a:solidFill>
              </a:rPr>
              <a:t>However, necessary changes are needed to made in prices for </a:t>
            </a:r>
            <a:r>
              <a:rPr b="1" lang="en-US" sz="1500">
                <a:solidFill>
                  <a:schemeClr val="dk1"/>
                </a:solidFill>
              </a:rPr>
              <a:t>Fruits </a:t>
            </a:r>
            <a:r>
              <a:rPr lang="en-US" sz="1500">
                <a:solidFill>
                  <a:schemeClr val="dk1"/>
                </a:solidFill>
              </a:rPr>
              <a:t>products, because the sales from </a:t>
            </a:r>
            <a:r>
              <a:rPr b="1" lang="en-US" sz="1500">
                <a:solidFill>
                  <a:schemeClr val="dk1"/>
                </a:solidFill>
              </a:rPr>
              <a:t>Fruits </a:t>
            </a:r>
            <a:r>
              <a:rPr lang="en-US" sz="1500">
                <a:solidFill>
                  <a:schemeClr val="dk1"/>
                </a:solidFill>
              </a:rPr>
              <a:t>products is the lowest overall. The same is the case for </a:t>
            </a:r>
            <a:r>
              <a:rPr b="1" lang="en-US" sz="1500">
                <a:solidFill>
                  <a:schemeClr val="dk1"/>
                </a:solidFill>
              </a:rPr>
              <a:t>Beverages</a:t>
            </a:r>
            <a:r>
              <a:rPr lang="en-US" sz="1500">
                <a:solidFill>
                  <a:schemeClr val="dk1"/>
                </a:solidFill>
              </a:rPr>
              <a:t>, as it has achieved the third most lowest  sales overall.</a:t>
            </a:r>
            <a:endParaRPr sz="1500">
              <a:solidFill>
                <a:schemeClr val="dk1"/>
              </a:solidFill>
            </a:endParaRPr>
          </a:p>
          <a:p>
            <a:pPr indent="-323850" lvl="0" marL="457200" rtl="0" algn="just">
              <a:lnSpc>
                <a:spcPct val="90000"/>
              </a:lnSpc>
              <a:spcBef>
                <a:spcPts val="0"/>
              </a:spcBef>
              <a:spcAft>
                <a:spcPts val="0"/>
              </a:spcAft>
              <a:buClr>
                <a:schemeClr val="dk1"/>
              </a:buClr>
              <a:buSzPts val="1500"/>
              <a:buChar char="●"/>
            </a:pPr>
            <a:r>
              <a:rPr lang="en-US" sz="1500">
                <a:solidFill>
                  <a:schemeClr val="dk1"/>
                </a:solidFill>
              </a:rPr>
              <a:t>Overall sales are highest for </a:t>
            </a:r>
            <a:r>
              <a:rPr b="1" lang="en-US" sz="1500">
                <a:solidFill>
                  <a:schemeClr val="dk1"/>
                </a:solidFill>
              </a:rPr>
              <a:t>Cosmetics</a:t>
            </a:r>
            <a:r>
              <a:rPr lang="en-US" sz="1500">
                <a:solidFill>
                  <a:schemeClr val="dk1"/>
                </a:solidFill>
              </a:rPr>
              <a:t>, followed by </a:t>
            </a:r>
            <a:r>
              <a:rPr b="1" lang="en-US" sz="1500">
                <a:solidFill>
                  <a:schemeClr val="dk1"/>
                </a:solidFill>
              </a:rPr>
              <a:t>Household</a:t>
            </a:r>
            <a:r>
              <a:rPr lang="en-US" sz="1500">
                <a:solidFill>
                  <a:schemeClr val="dk1"/>
                </a:solidFill>
              </a:rPr>
              <a:t>, and </a:t>
            </a:r>
            <a:r>
              <a:rPr b="1" lang="en-US" sz="1500">
                <a:solidFill>
                  <a:schemeClr val="dk1"/>
                </a:solidFill>
              </a:rPr>
              <a:t>Office Supplies</a:t>
            </a:r>
            <a:r>
              <a:rPr lang="en-US" sz="1500">
                <a:solidFill>
                  <a:schemeClr val="dk1"/>
                </a:solidFill>
              </a:rPr>
              <a:t>. Moreover, </a:t>
            </a:r>
            <a:r>
              <a:rPr b="1" lang="en-US" sz="1500">
                <a:solidFill>
                  <a:schemeClr val="dk1"/>
                </a:solidFill>
              </a:rPr>
              <a:t>Household </a:t>
            </a:r>
            <a:r>
              <a:rPr lang="en-US" sz="1500">
                <a:solidFill>
                  <a:schemeClr val="dk1"/>
                </a:solidFill>
              </a:rPr>
              <a:t>products are preferred the most in </a:t>
            </a:r>
            <a:r>
              <a:rPr b="1" lang="en-US" sz="1500">
                <a:solidFill>
                  <a:schemeClr val="dk1"/>
                </a:solidFill>
              </a:rPr>
              <a:t>Central America and the Carribean</a:t>
            </a:r>
            <a:r>
              <a:rPr lang="en-US" sz="1500">
                <a:solidFill>
                  <a:schemeClr val="dk1"/>
                </a:solidFill>
              </a:rPr>
              <a:t> as well as second most preferred products in </a:t>
            </a:r>
            <a:r>
              <a:rPr b="1" lang="en-US" sz="1500">
                <a:solidFill>
                  <a:schemeClr val="dk1"/>
                </a:solidFill>
              </a:rPr>
              <a:t>North America</a:t>
            </a:r>
            <a:r>
              <a:rPr lang="en-US" sz="1500">
                <a:solidFill>
                  <a:schemeClr val="dk1"/>
                </a:solidFill>
              </a:rPr>
              <a:t>, and </a:t>
            </a:r>
            <a:r>
              <a:rPr b="1" lang="en-US" sz="1500">
                <a:solidFill>
                  <a:schemeClr val="dk1"/>
                </a:solidFill>
              </a:rPr>
              <a:t>Asia</a:t>
            </a:r>
            <a:r>
              <a:rPr lang="en-US" sz="1500">
                <a:solidFill>
                  <a:schemeClr val="dk1"/>
                </a:solidFill>
              </a:rPr>
              <a:t>. So, it is also necessary to promote </a:t>
            </a:r>
            <a:r>
              <a:rPr b="1" lang="en-US" sz="1500">
                <a:solidFill>
                  <a:schemeClr val="dk1"/>
                </a:solidFill>
              </a:rPr>
              <a:t>Household </a:t>
            </a:r>
            <a:r>
              <a:rPr lang="en-US" sz="1500">
                <a:solidFill>
                  <a:schemeClr val="dk1"/>
                </a:solidFill>
              </a:rPr>
              <a:t>products with </a:t>
            </a:r>
            <a:r>
              <a:rPr b="1" lang="en-US" sz="1500">
                <a:solidFill>
                  <a:schemeClr val="dk1"/>
                </a:solidFill>
              </a:rPr>
              <a:t>Cosmetics </a:t>
            </a:r>
            <a:r>
              <a:rPr lang="en-US" sz="1500">
                <a:solidFill>
                  <a:schemeClr val="dk1"/>
                </a:solidFill>
              </a:rPr>
              <a:t>as well.</a:t>
            </a:r>
            <a:endParaRPr sz="1500">
              <a:solidFill>
                <a:schemeClr val="dk1"/>
              </a:solidFill>
            </a:endParaRPr>
          </a:p>
          <a:p>
            <a:pPr indent="-323850" lvl="0" marL="457200" rtl="0" algn="just">
              <a:lnSpc>
                <a:spcPct val="90000"/>
              </a:lnSpc>
              <a:spcBef>
                <a:spcPts val="0"/>
              </a:spcBef>
              <a:spcAft>
                <a:spcPts val="0"/>
              </a:spcAft>
              <a:buClr>
                <a:schemeClr val="dk1"/>
              </a:buClr>
              <a:buSzPts val="1500"/>
              <a:buChar char="●"/>
            </a:pPr>
            <a:r>
              <a:rPr lang="en-US" sz="1500">
                <a:solidFill>
                  <a:schemeClr val="dk1"/>
                </a:solidFill>
              </a:rPr>
              <a:t>Also, </a:t>
            </a:r>
            <a:r>
              <a:rPr b="1" lang="en-US" sz="1500">
                <a:solidFill>
                  <a:schemeClr val="dk1"/>
                </a:solidFill>
              </a:rPr>
              <a:t>Office Supplies </a:t>
            </a:r>
            <a:r>
              <a:rPr lang="en-US" sz="1500">
                <a:solidFill>
                  <a:schemeClr val="dk1"/>
                </a:solidFill>
              </a:rPr>
              <a:t>are the third most preferred products in </a:t>
            </a:r>
            <a:r>
              <a:rPr b="1" lang="en-US" sz="1500">
                <a:solidFill>
                  <a:schemeClr val="dk1"/>
                </a:solidFill>
              </a:rPr>
              <a:t>Asia</a:t>
            </a:r>
            <a:r>
              <a:rPr lang="en-US" sz="1500">
                <a:solidFill>
                  <a:schemeClr val="dk1"/>
                </a:solidFill>
              </a:rPr>
              <a:t>, and </a:t>
            </a:r>
            <a:r>
              <a:rPr b="1" lang="en-US" sz="1500">
                <a:solidFill>
                  <a:schemeClr val="dk1"/>
                </a:solidFill>
              </a:rPr>
              <a:t>Europe</a:t>
            </a:r>
            <a:r>
              <a:rPr lang="en-US" sz="1500">
                <a:solidFill>
                  <a:schemeClr val="dk1"/>
                </a:solidFill>
              </a:rPr>
              <a:t>. Thus, necessary to promote </a:t>
            </a:r>
            <a:r>
              <a:rPr b="1" lang="en-US" sz="1500">
                <a:solidFill>
                  <a:schemeClr val="dk1"/>
                </a:solidFill>
              </a:rPr>
              <a:t>Office Supplies</a:t>
            </a:r>
            <a:r>
              <a:rPr lang="en-US" sz="1500">
                <a:solidFill>
                  <a:schemeClr val="dk1"/>
                </a:solidFill>
              </a:rPr>
              <a:t>, just like </a:t>
            </a:r>
            <a:r>
              <a:rPr b="1" lang="en-US" sz="1500">
                <a:solidFill>
                  <a:schemeClr val="dk1"/>
                </a:solidFill>
              </a:rPr>
              <a:t>Cosmetics </a:t>
            </a:r>
            <a:r>
              <a:rPr lang="en-US" sz="1500">
                <a:solidFill>
                  <a:schemeClr val="dk1"/>
                </a:solidFill>
              </a:rPr>
              <a:t> and </a:t>
            </a:r>
            <a:r>
              <a:rPr b="1" lang="en-US" sz="1500">
                <a:solidFill>
                  <a:schemeClr val="dk1"/>
                </a:solidFill>
              </a:rPr>
              <a:t>Household </a:t>
            </a:r>
            <a:r>
              <a:rPr lang="en-US" sz="1500">
                <a:solidFill>
                  <a:schemeClr val="dk1"/>
                </a:solidFill>
              </a:rPr>
              <a:t>products.</a:t>
            </a:r>
            <a:endParaRPr sz="1500">
              <a:solidFill>
                <a:schemeClr val="dk1"/>
              </a:solidFill>
            </a:endParaRPr>
          </a:p>
          <a:p>
            <a:pPr indent="-323850" lvl="0" marL="457200" rtl="0" algn="just">
              <a:lnSpc>
                <a:spcPct val="90000"/>
              </a:lnSpc>
              <a:spcBef>
                <a:spcPts val="0"/>
              </a:spcBef>
              <a:spcAft>
                <a:spcPts val="0"/>
              </a:spcAft>
              <a:buClr>
                <a:schemeClr val="dk1"/>
              </a:buClr>
              <a:buSzPts val="1500"/>
              <a:buChar char="●"/>
            </a:pPr>
            <a:r>
              <a:rPr lang="en-US" sz="1500">
                <a:solidFill>
                  <a:schemeClr val="dk1"/>
                </a:solidFill>
              </a:rPr>
              <a:t>The least profit by region is observed in </a:t>
            </a:r>
            <a:r>
              <a:rPr b="1" lang="en-US" sz="1500">
                <a:solidFill>
                  <a:schemeClr val="dk1"/>
                </a:solidFill>
              </a:rPr>
              <a:t>North America</a:t>
            </a:r>
            <a:r>
              <a:rPr lang="en-US" sz="1500">
                <a:solidFill>
                  <a:schemeClr val="dk1"/>
                </a:solidFill>
              </a:rPr>
              <a:t>. Moreover, only </a:t>
            </a:r>
            <a:r>
              <a:rPr b="1" lang="en-US" sz="1500">
                <a:solidFill>
                  <a:schemeClr val="dk1"/>
                </a:solidFill>
              </a:rPr>
              <a:t>Personal Care</a:t>
            </a:r>
            <a:r>
              <a:rPr lang="en-US" sz="1500">
                <a:solidFill>
                  <a:schemeClr val="dk1"/>
                </a:solidFill>
              </a:rPr>
              <a:t>, and </a:t>
            </a:r>
            <a:r>
              <a:rPr b="1" lang="en-US" sz="1500">
                <a:solidFill>
                  <a:schemeClr val="dk1"/>
                </a:solidFill>
              </a:rPr>
              <a:t>Household </a:t>
            </a:r>
            <a:r>
              <a:rPr lang="en-US" sz="1500">
                <a:solidFill>
                  <a:schemeClr val="dk1"/>
                </a:solidFill>
              </a:rPr>
              <a:t>items are sold in this region. So, more study is necessary in the region to enhance the </a:t>
            </a:r>
            <a:r>
              <a:rPr b="1" lang="en-US" sz="1500">
                <a:solidFill>
                  <a:schemeClr val="dk1"/>
                </a:solidFill>
              </a:rPr>
              <a:t>Profit </a:t>
            </a:r>
            <a:r>
              <a:rPr lang="en-US" sz="1500">
                <a:solidFill>
                  <a:schemeClr val="dk1"/>
                </a:solidFill>
              </a:rPr>
              <a:t>in the region.</a:t>
            </a:r>
            <a:endParaRPr sz="15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6"/>
          <p:cNvSpPr txBox="1"/>
          <p:nvPr>
            <p:ph type="title"/>
          </p:nvPr>
        </p:nvSpPr>
        <p:spPr>
          <a:xfrm>
            <a:off x="1167492" y="381000"/>
            <a:ext cx="9779100" cy="1325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Inference (Heart Disease Data)</a:t>
            </a:r>
            <a:endParaRPr/>
          </a:p>
        </p:txBody>
      </p:sp>
      <p:sp>
        <p:nvSpPr>
          <p:cNvPr id="279" name="Google Shape;279;p26"/>
          <p:cNvSpPr txBox="1"/>
          <p:nvPr>
            <p:ph idx="12" type="sldNum"/>
          </p:nvPr>
        </p:nvSpPr>
        <p:spPr>
          <a:xfrm>
            <a:off x="10153276" y="6356350"/>
            <a:ext cx="16578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0" name="Google Shape;280;p26"/>
          <p:cNvSpPr txBox="1"/>
          <p:nvPr/>
        </p:nvSpPr>
        <p:spPr>
          <a:xfrm>
            <a:off x="1174500" y="1882175"/>
            <a:ext cx="10224000" cy="3196500"/>
          </a:xfrm>
          <a:prstGeom prst="rect">
            <a:avLst/>
          </a:prstGeom>
          <a:noFill/>
          <a:ln>
            <a:noFill/>
          </a:ln>
        </p:spPr>
        <p:txBody>
          <a:bodyPr anchorCtr="0" anchor="t" bIns="91425" lIns="91425" spcFirstLastPara="1" rIns="91425" wrap="square" tIns="91425">
            <a:spAutoFit/>
          </a:bodyPr>
          <a:lstStyle/>
          <a:p>
            <a:pPr indent="-323850" lvl="0" marL="457200" rtl="0" algn="l">
              <a:lnSpc>
                <a:spcPct val="90000"/>
              </a:lnSpc>
              <a:spcBef>
                <a:spcPts val="800"/>
              </a:spcBef>
              <a:spcAft>
                <a:spcPts val="0"/>
              </a:spcAft>
              <a:buClr>
                <a:schemeClr val="dk1"/>
              </a:buClr>
              <a:buSzPts val="1500"/>
              <a:buChar char="●"/>
            </a:pPr>
            <a:r>
              <a:rPr lang="en-US" sz="1500">
                <a:solidFill>
                  <a:schemeClr val="dk1"/>
                </a:solidFill>
              </a:rPr>
              <a:t>For those variables having correlation less than 25 percent with the </a:t>
            </a:r>
            <a:r>
              <a:rPr b="1" lang="en-US" sz="1500">
                <a:solidFill>
                  <a:schemeClr val="dk1"/>
                </a:solidFill>
              </a:rPr>
              <a:t>Target </a:t>
            </a:r>
            <a:r>
              <a:rPr lang="en-US" sz="1500">
                <a:solidFill>
                  <a:schemeClr val="dk1"/>
                </a:solidFill>
              </a:rPr>
              <a:t>variable implies that </a:t>
            </a:r>
            <a:r>
              <a:rPr b="1" lang="en-US" sz="1500">
                <a:solidFill>
                  <a:schemeClr val="dk1"/>
                </a:solidFill>
              </a:rPr>
              <a:t>Age</a:t>
            </a:r>
            <a:r>
              <a:rPr lang="en-US" sz="1500">
                <a:solidFill>
                  <a:schemeClr val="dk1"/>
                </a:solidFill>
              </a:rPr>
              <a:t>, </a:t>
            </a:r>
            <a:r>
              <a:rPr b="1" lang="en-US" sz="1500">
                <a:solidFill>
                  <a:schemeClr val="dk1"/>
                </a:solidFill>
              </a:rPr>
              <a:t>R</a:t>
            </a:r>
            <a:r>
              <a:rPr b="1" lang="en-US" sz="1500">
                <a:solidFill>
                  <a:schemeClr val="dk1"/>
                </a:solidFill>
                <a:highlight>
                  <a:schemeClr val="lt1"/>
                </a:highlight>
              </a:rPr>
              <a:t>esting blood pressure</a:t>
            </a:r>
            <a:r>
              <a:rPr lang="en-US" sz="1500">
                <a:solidFill>
                  <a:schemeClr val="dk1"/>
                </a:solidFill>
                <a:highlight>
                  <a:schemeClr val="lt1"/>
                </a:highlight>
              </a:rPr>
              <a:t>, </a:t>
            </a:r>
            <a:r>
              <a:rPr b="1" lang="en-US" sz="1500">
                <a:solidFill>
                  <a:schemeClr val="dk1"/>
                </a:solidFill>
                <a:highlight>
                  <a:schemeClr val="lt1"/>
                </a:highlight>
              </a:rPr>
              <a:t>Serum cholestrol, Fasting blood sugar</a:t>
            </a:r>
            <a:r>
              <a:rPr lang="en-US" sz="1500">
                <a:solidFill>
                  <a:schemeClr val="dk1"/>
                </a:solidFill>
                <a:highlight>
                  <a:schemeClr val="lt1"/>
                </a:highlight>
              </a:rPr>
              <a:t>, and </a:t>
            </a:r>
            <a:r>
              <a:rPr b="1" lang="en-US" sz="1500">
                <a:solidFill>
                  <a:schemeClr val="dk1"/>
                </a:solidFill>
                <a:highlight>
                  <a:schemeClr val="lt1"/>
                </a:highlight>
              </a:rPr>
              <a:t>Resting electrocardiographic results </a:t>
            </a:r>
            <a:r>
              <a:rPr lang="en-US" sz="1500">
                <a:solidFill>
                  <a:schemeClr val="dk1"/>
                </a:solidFill>
                <a:highlight>
                  <a:schemeClr val="lt1"/>
                </a:highlight>
              </a:rPr>
              <a:t>has either no impact on chances of suffering from heart diseases or the impact is negligible compared to other variables when taken into account.</a:t>
            </a:r>
            <a:endParaRPr sz="1500">
              <a:solidFill>
                <a:schemeClr val="dk1"/>
              </a:solidFill>
              <a:highlight>
                <a:schemeClr val="lt1"/>
              </a:highlight>
            </a:endParaRPr>
          </a:p>
          <a:p>
            <a:pPr indent="-323850" lvl="0" marL="457200" rtl="0" algn="l">
              <a:lnSpc>
                <a:spcPct val="90000"/>
              </a:lnSpc>
              <a:spcBef>
                <a:spcPts val="0"/>
              </a:spcBef>
              <a:spcAft>
                <a:spcPts val="0"/>
              </a:spcAft>
              <a:buClr>
                <a:schemeClr val="dk1"/>
              </a:buClr>
              <a:buSzPts val="1500"/>
              <a:buChar char="●"/>
            </a:pPr>
            <a:r>
              <a:rPr lang="en-US" sz="1500">
                <a:solidFill>
                  <a:schemeClr val="dk1"/>
                </a:solidFill>
                <a:highlight>
                  <a:schemeClr val="lt1"/>
                </a:highlight>
              </a:rPr>
              <a:t>For those variables having positive correlation and more than 25 percent with the </a:t>
            </a:r>
            <a:r>
              <a:rPr b="1" lang="en-US" sz="1500">
                <a:solidFill>
                  <a:schemeClr val="dk1"/>
                </a:solidFill>
                <a:highlight>
                  <a:schemeClr val="lt1"/>
                </a:highlight>
              </a:rPr>
              <a:t>Target </a:t>
            </a:r>
            <a:r>
              <a:rPr lang="en-US" sz="1500">
                <a:solidFill>
                  <a:schemeClr val="dk1"/>
                </a:solidFill>
                <a:highlight>
                  <a:schemeClr val="lt1"/>
                </a:highlight>
              </a:rPr>
              <a:t>variable clearly shows that increase in </a:t>
            </a:r>
            <a:r>
              <a:rPr b="1" lang="en-US" sz="1500">
                <a:solidFill>
                  <a:schemeClr val="dk1"/>
                </a:solidFill>
                <a:highlight>
                  <a:schemeClr val="lt1"/>
                </a:highlight>
              </a:rPr>
              <a:t>Maximum heart rate achieved</a:t>
            </a:r>
            <a:r>
              <a:rPr lang="en-US" sz="1500">
                <a:solidFill>
                  <a:schemeClr val="dk1"/>
                </a:solidFill>
                <a:highlight>
                  <a:schemeClr val="lt1"/>
                </a:highlight>
              </a:rPr>
              <a:t>, </a:t>
            </a:r>
            <a:r>
              <a:rPr b="1" lang="en-US" sz="1500">
                <a:solidFill>
                  <a:schemeClr val="dk1"/>
                </a:solidFill>
                <a:highlight>
                  <a:schemeClr val="lt1"/>
                </a:highlight>
              </a:rPr>
              <a:t>Chest pain</a:t>
            </a:r>
            <a:r>
              <a:rPr lang="en-US" sz="1500">
                <a:solidFill>
                  <a:schemeClr val="dk1"/>
                </a:solidFill>
                <a:highlight>
                  <a:schemeClr val="lt1"/>
                </a:highlight>
              </a:rPr>
              <a:t>, and </a:t>
            </a:r>
            <a:r>
              <a:rPr b="1" lang="en-US" sz="1500">
                <a:solidFill>
                  <a:schemeClr val="dk1"/>
                </a:solidFill>
                <a:highlight>
                  <a:schemeClr val="lt1"/>
                </a:highlight>
              </a:rPr>
              <a:t>Slope of peak exercise ST segment </a:t>
            </a:r>
            <a:r>
              <a:rPr lang="en-US" sz="1500">
                <a:solidFill>
                  <a:schemeClr val="dk1"/>
                </a:solidFill>
                <a:highlight>
                  <a:schemeClr val="lt1"/>
                </a:highlight>
              </a:rPr>
              <a:t>means increased chances of heart diseases.</a:t>
            </a:r>
            <a:endParaRPr sz="1500">
              <a:solidFill>
                <a:schemeClr val="dk1"/>
              </a:solidFill>
              <a:highlight>
                <a:schemeClr val="lt1"/>
              </a:highlight>
            </a:endParaRPr>
          </a:p>
          <a:p>
            <a:pPr indent="-323850" lvl="0" marL="457200" rtl="0" algn="l">
              <a:lnSpc>
                <a:spcPct val="90000"/>
              </a:lnSpc>
              <a:spcBef>
                <a:spcPts val="800"/>
              </a:spcBef>
              <a:spcAft>
                <a:spcPts val="0"/>
              </a:spcAft>
              <a:buClr>
                <a:schemeClr val="dk1"/>
              </a:buClr>
              <a:buSzPts val="1500"/>
              <a:buChar char="●"/>
            </a:pPr>
            <a:r>
              <a:rPr lang="en-US" sz="1500">
                <a:solidFill>
                  <a:schemeClr val="dk1"/>
                </a:solidFill>
                <a:highlight>
                  <a:schemeClr val="lt1"/>
                </a:highlight>
              </a:rPr>
              <a:t>From the analysis it can also be observed that health conditions like: </a:t>
            </a:r>
            <a:r>
              <a:rPr b="1" lang="en-US" sz="1500">
                <a:solidFill>
                  <a:schemeClr val="dk1"/>
                </a:solidFill>
                <a:highlight>
                  <a:schemeClr val="lt1"/>
                </a:highlight>
              </a:rPr>
              <a:t>Oldpeak</a:t>
            </a:r>
            <a:r>
              <a:rPr lang="en-US" sz="1500">
                <a:solidFill>
                  <a:schemeClr val="dk1"/>
                </a:solidFill>
                <a:highlight>
                  <a:schemeClr val="lt1"/>
                </a:highlight>
              </a:rPr>
              <a:t>, </a:t>
            </a:r>
            <a:r>
              <a:rPr b="1" lang="en-US" sz="1500">
                <a:solidFill>
                  <a:schemeClr val="dk1"/>
                </a:solidFill>
                <a:highlight>
                  <a:schemeClr val="lt1"/>
                </a:highlight>
              </a:rPr>
              <a:t>Exercise induced angina</a:t>
            </a:r>
            <a:r>
              <a:rPr lang="en-US" sz="1500">
                <a:solidFill>
                  <a:schemeClr val="dk1"/>
                </a:solidFill>
                <a:highlight>
                  <a:schemeClr val="lt1"/>
                </a:highlight>
              </a:rPr>
              <a:t>, </a:t>
            </a:r>
            <a:r>
              <a:rPr b="1" lang="en-US" sz="1500">
                <a:solidFill>
                  <a:schemeClr val="dk1"/>
                </a:solidFill>
                <a:highlight>
                  <a:schemeClr val="lt1"/>
                </a:highlight>
              </a:rPr>
              <a:t>No. of major blood vessels colored by flourosopy</a:t>
            </a:r>
            <a:r>
              <a:rPr lang="en-US" sz="1500">
                <a:solidFill>
                  <a:schemeClr val="dk1"/>
                </a:solidFill>
                <a:highlight>
                  <a:schemeClr val="lt1"/>
                </a:highlight>
              </a:rPr>
              <a:t>, and </a:t>
            </a:r>
            <a:r>
              <a:rPr b="1" lang="en-US" sz="1500">
                <a:solidFill>
                  <a:schemeClr val="dk1"/>
                </a:solidFill>
                <a:highlight>
                  <a:schemeClr val="lt1"/>
                </a:highlight>
              </a:rPr>
              <a:t>Thalassemia</a:t>
            </a:r>
            <a:r>
              <a:rPr lang="en-US" sz="1500">
                <a:solidFill>
                  <a:schemeClr val="dk1"/>
                </a:solidFill>
                <a:highlight>
                  <a:schemeClr val="lt1"/>
                </a:highlight>
              </a:rPr>
              <a:t> can be symptoms of some other kind diseases but not necessarily of heart diseases. This is because of the negative correlation of above 25 percent of these health conditions with the </a:t>
            </a:r>
            <a:r>
              <a:rPr b="1" lang="en-US" sz="1500">
                <a:solidFill>
                  <a:schemeClr val="dk1"/>
                </a:solidFill>
                <a:highlight>
                  <a:schemeClr val="lt1"/>
                </a:highlight>
              </a:rPr>
              <a:t>Target </a:t>
            </a:r>
            <a:r>
              <a:rPr lang="en-US" sz="1500">
                <a:solidFill>
                  <a:schemeClr val="dk1"/>
                </a:solidFill>
                <a:highlight>
                  <a:schemeClr val="lt1"/>
                </a:highlight>
              </a:rPr>
              <a:t>variable. </a:t>
            </a:r>
            <a:endParaRPr sz="1500">
              <a:solidFill>
                <a:schemeClr val="dk1"/>
              </a:solidFill>
              <a:highlight>
                <a:schemeClr val="lt1"/>
              </a:highlight>
            </a:endParaRPr>
          </a:p>
          <a:p>
            <a:pPr indent="-323850" lvl="0" marL="457200" rtl="0" algn="l">
              <a:lnSpc>
                <a:spcPct val="90000"/>
              </a:lnSpc>
              <a:spcBef>
                <a:spcPts val="0"/>
              </a:spcBef>
              <a:spcAft>
                <a:spcPts val="0"/>
              </a:spcAft>
              <a:buClr>
                <a:schemeClr val="dk1"/>
              </a:buClr>
              <a:buSzPts val="1500"/>
              <a:buChar char="●"/>
            </a:pPr>
            <a:r>
              <a:rPr lang="en-US" sz="1500">
                <a:solidFill>
                  <a:schemeClr val="dk1"/>
                </a:solidFill>
                <a:highlight>
                  <a:schemeClr val="lt1"/>
                </a:highlight>
              </a:rPr>
              <a:t>Based on the analysis of all the records, men suffer more than women. However, the percentage of women suffering from heart diseases is more than percentage of men. This indicates that women are more prone to heart problems than men.</a:t>
            </a:r>
            <a:endParaRPr sz="1500">
              <a:solidFill>
                <a:schemeClr val="dk1"/>
              </a:solidFill>
              <a:highlight>
                <a:schemeClr val="lt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7"/>
          <p:cNvSpPr txBox="1"/>
          <p:nvPr>
            <p:ph type="title"/>
          </p:nvPr>
        </p:nvSpPr>
        <p:spPr>
          <a:xfrm>
            <a:off x="1167492" y="381000"/>
            <a:ext cx="9779100" cy="1325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Inference (Crop Production Data)</a:t>
            </a:r>
            <a:endParaRPr/>
          </a:p>
        </p:txBody>
      </p:sp>
      <p:sp>
        <p:nvSpPr>
          <p:cNvPr id="287" name="Google Shape;287;p27"/>
          <p:cNvSpPr txBox="1"/>
          <p:nvPr>
            <p:ph idx="12" type="sldNum"/>
          </p:nvPr>
        </p:nvSpPr>
        <p:spPr>
          <a:xfrm>
            <a:off x="10153276" y="6356350"/>
            <a:ext cx="16578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8" name="Google Shape;288;p27"/>
          <p:cNvSpPr txBox="1"/>
          <p:nvPr/>
        </p:nvSpPr>
        <p:spPr>
          <a:xfrm>
            <a:off x="1174500" y="1882175"/>
            <a:ext cx="10224000" cy="1639200"/>
          </a:xfrm>
          <a:prstGeom prst="rect">
            <a:avLst/>
          </a:prstGeom>
          <a:noFill/>
          <a:ln>
            <a:noFill/>
          </a:ln>
        </p:spPr>
        <p:txBody>
          <a:bodyPr anchorCtr="0" anchor="t" bIns="91425" lIns="91425" spcFirstLastPara="1" rIns="91425" wrap="square" tIns="91425">
            <a:spAutoFit/>
          </a:bodyPr>
          <a:lstStyle/>
          <a:p>
            <a:pPr indent="-323850" lvl="0" marL="457200" rtl="0" algn="just">
              <a:lnSpc>
                <a:spcPct val="90000"/>
              </a:lnSpc>
              <a:spcBef>
                <a:spcPts val="800"/>
              </a:spcBef>
              <a:spcAft>
                <a:spcPts val="0"/>
              </a:spcAft>
              <a:buClr>
                <a:schemeClr val="dk1"/>
              </a:buClr>
              <a:buSzPts val="1500"/>
              <a:buChar char="●"/>
            </a:pPr>
            <a:r>
              <a:rPr lang="en-US" sz="1500">
                <a:solidFill>
                  <a:schemeClr val="dk1"/>
                </a:solidFill>
              </a:rPr>
              <a:t>Clearly, the production of crops is the highest in the state of </a:t>
            </a:r>
            <a:r>
              <a:rPr b="1" lang="en-US" sz="1500">
                <a:solidFill>
                  <a:schemeClr val="dk1"/>
                </a:solidFill>
              </a:rPr>
              <a:t>Uttar Pradesh</a:t>
            </a:r>
            <a:r>
              <a:rPr lang="en-US" sz="1500">
                <a:solidFill>
                  <a:schemeClr val="dk1"/>
                </a:solidFill>
              </a:rPr>
              <a:t>. This is because of the fact that production of crops is significantly higher in </a:t>
            </a:r>
            <a:r>
              <a:rPr b="1" lang="en-US" sz="1500">
                <a:solidFill>
                  <a:schemeClr val="dk1"/>
                </a:solidFill>
              </a:rPr>
              <a:t>Kharif</a:t>
            </a:r>
            <a:r>
              <a:rPr lang="en-US" sz="1500">
                <a:solidFill>
                  <a:schemeClr val="dk1"/>
                </a:solidFill>
              </a:rPr>
              <a:t>, and </a:t>
            </a:r>
            <a:r>
              <a:rPr b="1" lang="en-US" sz="1500">
                <a:solidFill>
                  <a:schemeClr val="dk1"/>
                </a:solidFill>
              </a:rPr>
              <a:t>Rabi </a:t>
            </a:r>
            <a:r>
              <a:rPr lang="en-US" sz="1500">
                <a:solidFill>
                  <a:schemeClr val="dk1"/>
                </a:solidFill>
              </a:rPr>
              <a:t>season.</a:t>
            </a:r>
            <a:endParaRPr sz="1500">
              <a:solidFill>
                <a:schemeClr val="dk1"/>
              </a:solidFill>
            </a:endParaRPr>
          </a:p>
          <a:p>
            <a:pPr indent="-323850" lvl="0" marL="457200" rtl="0" algn="just">
              <a:lnSpc>
                <a:spcPct val="90000"/>
              </a:lnSpc>
              <a:spcBef>
                <a:spcPts val="0"/>
              </a:spcBef>
              <a:spcAft>
                <a:spcPts val="0"/>
              </a:spcAft>
              <a:buClr>
                <a:schemeClr val="dk1"/>
              </a:buClr>
              <a:buSzPts val="1500"/>
              <a:buChar char="●"/>
            </a:pPr>
            <a:r>
              <a:rPr lang="en-US" sz="1500">
                <a:solidFill>
                  <a:schemeClr val="dk1"/>
                </a:solidFill>
              </a:rPr>
              <a:t>Production of crops is visible, for all the five seasons, in the states of </a:t>
            </a:r>
            <a:r>
              <a:rPr b="1" lang="en-US" sz="1500">
                <a:solidFill>
                  <a:schemeClr val="dk1"/>
                </a:solidFill>
              </a:rPr>
              <a:t>Kolkata</a:t>
            </a:r>
            <a:r>
              <a:rPr lang="en-US" sz="1500">
                <a:solidFill>
                  <a:schemeClr val="dk1"/>
                </a:solidFill>
              </a:rPr>
              <a:t>, and </a:t>
            </a:r>
            <a:r>
              <a:rPr b="1" lang="en-US" sz="1500">
                <a:solidFill>
                  <a:schemeClr val="dk1"/>
                </a:solidFill>
              </a:rPr>
              <a:t>Assam</a:t>
            </a:r>
            <a:r>
              <a:rPr lang="en-US" sz="1500">
                <a:solidFill>
                  <a:schemeClr val="dk1"/>
                </a:solidFill>
              </a:rPr>
              <a:t>. This is also evident from the fact that, along with </a:t>
            </a:r>
            <a:r>
              <a:rPr b="1" lang="en-US" sz="1500">
                <a:solidFill>
                  <a:schemeClr val="dk1"/>
                </a:solidFill>
              </a:rPr>
              <a:t>Kerala</a:t>
            </a:r>
            <a:r>
              <a:rPr lang="en-US" sz="1500">
                <a:solidFill>
                  <a:schemeClr val="dk1"/>
                </a:solidFill>
              </a:rPr>
              <a:t>, production is observed in these two states during the harsh </a:t>
            </a:r>
            <a:r>
              <a:rPr b="1" lang="en-US" sz="1500">
                <a:solidFill>
                  <a:schemeClr val="dk1"/>
                </a:solidFill>
              </a:rPr>
              <a:t>Winter </a:t>
            </a:r>
            <a:r>
              <a:rPr lang="en-US" sz="1500">
                <a:solidFill>
                  <a:schemeClr val="dk1"/>
                </a:solidFill>
              </a:rPr>
              <a:t>season.</a:t>
            </a:r>
            <a:endParaRPr sz="1500">
              <a:solidFill>
                <a:schemeClr val="dk1"/>
              </a:solidFill>
            </a:endParaRPr>
          </a:p>
          <a:p>
            <a:pPr indent="-323850" lvl="0" marL="457200" rtl="0" algn="just">
              <a:lnSpc>
                <a:spcPct val="90000"/>
              </a:lnSpc>
              <a:spcBef>
                <a:spcPts val="0"/>
              </a:spcBef>
              <a:spcAft>
                <a:spcPts val="0"/>
              </a:spcAft>
              <a:buClr>
                <a:schemeClr val="dk1"/>
              </a:buClr>
              <a:buSzPts val="1500"/>
              <a:buChar char="●"/>
            </a:pPr>
            <a:r>
              <a:rPr lang="en-US" sz="1500">
                <a:solidFill>
                  <a:schemeClr val="dk1"/>
                </a:solidFill>
              </a:rPr>
              <a:t>In all the five seasons, production of </a:t>
            </a:r>
            <a:r>
              <a:rPr b="1" lang="en-US" sz="1500">
                <a:solidFill>
                  <a:schemeClr val="dk1"/>
                </a:solidFill>
              </a:rPr>
              <a:t>Sugarcane</a:t>
            </a:r>
            <a:r>
              <a:rPr lang="en-US" sz="1500">
                <a:solidFill>
                  <a:schemeClr val="dk1"/>
                </a:solidFill>
              </a:rPr>
              <a:t>, </a:t>
            </a:r>
            <a:r>
              <a:rPr b="1" lang="en-US" sz="1500">
                <a:solidFill>
                  <a:schemeClr val="dk1"/>
                </a:solidFill>
              </a:rPr>
              <a:t>Rice</a:t>
            </a:r>
            <a:r>
              <a:rPr lang="en-US" sz="1500">
                <a:solidFill>
                  <a:schemeClr val="dk1"/>
                </a:solidFill>
              </a:rPr>
              <a:t>, and </a:t>
            </a:r>
            <a:r>
              <a:rPr b="1" lang="en-US" sz="1500">
                <a:solidFill>
                  <a:schemeClr val="dk1"/>
                </a:solidFill>
              </a:rPr>
              <a:t>Wheat </a:t>
            </a:r>
            <a:r>
              <a:rPr lang="en-US" sz="1500">
                <a:solidFill>
                  <a:schemeClr val="dk1"/>
                </a:solidFill>
              </a:rPr>
              <a:t>is significantly higher than all other crops. Overall production of above 1 Billion is observed for each of these three crops. This implies that, people in India are fond of </a:t>
            </a:r>
            <a:r>
              <a:rPr b="1" lang="en-US" sz="1500">
                <a:solidFill>
                  <a:schemeClr val="dk1"/>
                </a:solidFill>
              </a:rPr>
              <a:t>Sugarcane</a:t>
            </a:r>
            <a:r>
              <a:rPr lang="en-US" sz="1500">
                <a:solidFill>
                  <a:schemeClr val="dk1"/>
                </a:solidFill>
              </a:rPr>
              <a:t>, </a:t>
            </a:r>
            <a:r>
              <a:rPr b="1" lang="en-US" sz="1500">
                <a:solidFill>
                  <a:schemeClr val="dk1"/>
                </a:solidFill>
              </a:rPr>
              <a:t>Rice</a:t>
            </a:r>
            <a:r>
              <a:rPr lang="en-US" sz="1500">
                <a:solidFill>
                  <a:schemeClr val="dk1"/>
                </a:solidFill>
              </a:rPr>
              <a:t>, and </a:t>
            </a:r>
            <a:r>
              <a:rPr b="1" lang="en-US" sz="1500">
                <a:solidFill>
                  <a:schemeClr val="dk1"/>
                </a:solidFill>
              </a:rPr>
              <a:t>Wheat</a:t>
            </a:r>
            <a:r>
              <a:rPr lang="en-US" sz="1500">
                <a:solidFill>
                  <a:schemeClr val="dk1"/>
                </a:solidFill>
              </a:rPr>
              <a:t>. </a:t>
            </a:r>
            <a:endParaRPr sz="1500">
              <a:solidFill>
                <a:schemeClr val="dk1"/>
              </a:solidFill>
            </a:endParaRPr>
          </a:p>
        </p:txBody>
      </p:sp>
      <p:sp>
        <p:nvSpPr>
          <p:cNvPr id="289" name="Google Shape;289;p27"/>
          <p:cNvSpPr txBox="1"/>
          <p:nvPr>
            <p:ph type="title"/>
          </p:nvPr>
        </p:nvSpPr>
        <p:spPr>
          <a:xfrm>
            <a:off x="1167492" y="3121625"/>
            <a:ext cx="9779100" cy="1325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Inference (FDI Data)</a:t>
            </a:r>
            <a:endParaRPr/>
          </a:p>
        </p:txBody>
      </p:sp>
      <p:sp>
        <p:nvSpPr>
          <p:cNvPr id="290" name="Google Shape;290;p27"/>
          <p:cNvSpPr txBox="1"/>
          <p:nvPr/>
        </p:nvSpPr>
        <p:spPr>
          <a:xfrm>
            <a:off x="1174500" y="4578950"/>
            <a:ext cx="6476100" cy="2055000"/>
          </a:xfrm>
          <a:prstGeom prst="rect">
            <a:avLst/>
          </a:prstGeom>
          <a:noFill/>
          <a:ln>
            <a:noFill/>
          </a:ln>
        </p:spPr>
        <p:txBody>
          <a:bodyPr anchorCtr="0" anchor="t" bIns="91425" lIns="91425" spcFirstLastPara="1" rIns="91425" wrap="square" tIns="91425">
            <a:spAutoFit/>
          </a:bodyPr>
          <a:lstStyle/>
          <a:p>
            <a:pPr indent="-323850" lvl="0" marL="457200" rtl="0" algn="just">
              <a:lnSpc>
                <a:spcPct val="90000"/>
              </a:lnSpc>
              <a:spcBef>
                <a:spcPts val="800"/>
              </a:spcBef>
              <a:spcAft>
                <a:spcPts val="0"/>
              </a:spcAft>
              <a:buClr>
                <a:schemeClr val="dk1"/>
              </a:buClr>
              <a:buSzPts val="1500"/>
              <a:buChar char="●"/>
            </a:pPr>
            <a:r>
              <a:rPr lang="en-US" sz="1500">
                <a:solidFill>
                  <a:schemeClr val="dk1"/>
                </a:solidFill>
              </a:rPr>
              <a:t>Gradual increase in inve</a:t>
            </a:r>
            <a:r>
              <a:rPr lang="en-US" sz="1500">
                <a:solidFill>
                  <a:schemeClr val="dk1"/>
                </a:solidFill>
              </a:rPr>
              <a:t>stment has been observed in India from the year 2000 to 2017. This </a:t>
            </a:r>
            <a:r>
              <a:rPr lang="en-US" sz="1500">
                <a:solidFill>
                  <a:schemeClr val="dk1"/>
                </a:solidFill>
              </a:rPr>
              <a:t>implies that foreign companies are convinced with the political, economic, and social stability of India.</a:t>
            </a:r>
            <a:endParaRPr sz="1500">
              <a:solidFill>
                <a:schemeClr val="dk1"/>
              </a:solidFill>
            </a:endParaRPr>
          </a:p>
          <a:p>
            <a:pPr indent="-323850" lvl="0" marL="457200" rtl="0" algn="just">
              <a:lnSpc>
                <a:spcPct val="90000"/>
              </a:lnSpc>
              <a:spcBef>
                <a:spcPts val="0"/>
              </a:spcBef>
              <a:spcAft>
                <a:spcPts val="0"/>
              </a:spcAft>
              <a:buClr>
                <a:schemeClr val="dk1"/>
              </a:buClr>
              <a:buSzPts val="1500"/>
              <a:buChar char="●"/>
            </a:pPr>
            <a:r>
              <a:rPr lang="en-US" sz="1500">
                <a:solidFill>
                  <a:schemeClr val="dk1"/>
                </a:solidFill>
              </a:rPr>
              <a:t>In terms of investment, the </a:t>
            </a:r>
            <a:r>
              <a:rPr b="1" lang="en-US" sz="1500">
                <a:solidFill>
                  <a:schemeClr val="dk1"/>
                </a:solidFill>
              </a:rPr>
              <a:t>COMPUTER SOFTWARE &amp; HARDWARE </a:t>
            </a:r>
            <a:r>
              <a:rPr lang="en-US" sz="1500">
                <a:solidFill>
                  <a:schemeClr val="dk1"/>
                </a:solidFill>
              </a:rPr>
              <a:t>sector remained dominant from </a:t>
            </a:r>
            <a:r>
              <a:rPr b="1" lang="en-US" sz="1500">
                <a:solidFill>
                  <a:schemeClr val="dk1"/>
                </a:solidFill>
              </a:rPr>
              <a:t>2003 </a:t>
            </a:r>
            <a:r>
              <a:rPr lang="en-US" sz="1500">
                <a:solidFill>
                  <a:schemeClr val="dk1"/>
                </a:solidFill>
              </a:rPr>
              <a:t>to </a:t>
            </a:r>
            <a:r>
              <a:rPr b="1" lang="en-US" sz="1500">
                <a:solidFill>
                  <a:schemeClr val="dk1"/>
                </a:solidFill>
              </a:rPr>
              <a:t>2006</a:t>
            </a:r>
            <a:r>
              <a:rPr lang="en-US" sz="1500">
                <a:solidFill>
                  <a:schemeClr val="dk1"/>
                </a:solidFill>
              </a:rPr>
              <a:t>. </a:t>
            </a:r>
            <a:endParaRPr sz="1500">
              <a:solidFill>
                <a:schemeClr val="dk1"/>
              </a:solidFill>
            </a:endParaRPr>
          </a:p>
          <a:p>
            <a:pPr indent="-323850" lvl="0" marL="457200" rtl="0" algn="just">
              <a:lnSpc>
                <a:spcPct val="90000"/>
              </a:lnSpc>
              <a:spcBef>
                <a:spcPts val="0"/>
              </a:spcBef>
              <a:spcAft>
                <a:spcPts val="0"/>
              </a:spcAft>
              <a:buClr>
                <a:schemeClr val="dk1"/>
              </a:buClr>
              <a:buSzPts val="1500"/>
              <a:buChar char="●"/>
            </a:pPr>
            <a:r>
              <a:rPr lang="en-US" sz="1500">
                <a:solidFill>
                  <a:schemeClr val="dk1"/>
                </a:solidFill>
              </a:rPr>
              <a:t>After 2006, in terms of investment, the </a:t>
            </a:r>
            <a:r>
              <a:rPr b="1" lang="en-US" sz="1500">
                <a:solidFill>
                  <a:schemeClr val="dk1"/>
                </a:solidFill>
              </a:rPr>
              <a:t>SERVICES SECTOR </a:t>
            </a:r>
            <a:r>
              <a:rPr lang="en-US" sz="1500">
                <a:solidFill>
                  <a:schemeClr val="dk1"/>
                </a:solidFill>
              </a:rPr>
              <a:t>remained the dominant. Even though, the investment is not the highest for </a:t>
            </a:r>
            <a:r>
              <a:rPr b="1" lang="en-US" sz="1500">
                <a:solidFill>
                  <a:schemeClr val="dk1"/>
                </a:solidFill>
              </a:rPr>
              <a:t>SERVICES SECTOR </a:t>
            </a:r>
            <a:r>
              <a:rPr lang="en-US" sz="1500">
                <a:solidFill>
                  <a:schemeClr val="dk1"/>
                </a:solidFill>
              </a:rPr>
              <a:t>in 2009-10, and 2013-14, the sector still remained the second dominant.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8"/>
          <p:cNvSpPr txBox="1"/>
          <p:nvPr>
            <p:ph type="title"/>
          </p:nvPr>
        </p:nvSpPr>
        <p:spPr>
          <a:xfrm>
            <a:off x="1167492" y="381000"/>
            <a:ext cx="9779100" cy="1325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Inference (Bird Strikes Data)</a:t>
            </a:r>
            <a:endParaRPr/>
          </a:p>
        </p:txBody>
      </p:sp>
      <p:sp>
        <p:nvSpPr>
          <p:cNvPr id="297" name="Google Shape;297;p28"/>
          <p:cNvSpPr txBox="1"/>
          <p:nvPr>
            <p:ph idx="12" type="sldNum"/>
          </p:nvPr>
        </p:nvSpPr>
        <p:spPr>
          <a:xfrm>
            <a:off x="10153276" y="6356350"/>
            <a:ext cx="16578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8" name="Google Shape;298;p28"/>
          <p:cNvSpPr txBox="1"/>
          <p:nvPr/>
        </p:nvSpPr>
        <p:spPr>
          <a:xfrm>
            <a:off x="1174500" y="1882175"/>
            <a:ext cx="10224000" cy="2055000"/>
          </a:xfrm>
          <a:prstGeom prst="rect">
            <a:avLst/>
          </a:prstGeom>
          <a:noFill/>
          <a:ln>
            <a:noFill/>
          </a:ln>
        </p:spPr>
        <p:txBody>
          <a:bodyPr anchorCtr="0" anchor="t" bIns="91425" lIns="91425" spcFirstLastPara="1" rIns="91425" wrap="square" tIns="91425">
            <a:spAutoFit/>
          </a:bodyPr>
          <a:lstStyle/>
          <a:p>
            <a:pPr indent="-323850" lvl="0" marL="457200" rtl="0" algn="just">
              <a:lnSpc>
                <a:spcPct val="90000"/>
              </a:lnSpc>
              <a:spcBef>
                <a:spcPts val="800"/>
              </a:spcBef>
              <a:spcAft>
                <a:spcPts val="0"/>
              </a:spcAft>
              <a:buClr>
                <a:schemeClr val="dk1"/>
              </a:buClr>
              <a:buSzPts val="1500"/>
              <a:buChar char="●"/>
            </a:pPr>
            <a:r>
              <a:rPr lang="en-US" sz="1500">
                <a:solidFill>
                  <a:schemeClr val="dk1"/>
                </a:solidFill>
              </a:rPr>
              <a:t>The state of </a:t>
            </a:r>
            <a:r>
              <a:rPr b="1" lang="en-US" sz="1500">
                <a:solidFill>
                  <a:schemeClr val="dk1"/>
                </a:solidFill>
              </a:rPr>
              <a:t>California</a:t>
            </a:r>
            <a:r>
              <a:rPr lang="en-US" sz="1500">
                <a:solidFill>
                  <a:schemeClr val="dk1"/>
                </a:solidFill>
              </a:rPr>
              <a:t>, </a:t>
            </a:r>
            <a:r>
              <a:rPr b="1" lang="en-US" sz="1500">
                <a:solidFill>
                  <a:schemeClr val="dk1"/>
                </a:solidFill>
              </a:rPr>
              <a:t>Texas</a:t>
            </a:r>
            <a:r>
              <a:rPr lang="en-US" sz="1500">
                <a:solidFill>
                  <a:schemeClr val="dk1"/>
                </a:solidFill>
              </a:rPr>
              <a:t>, and </a:t>
            </a:r>
            <a:r>
              <a:rPr b="1" lang="en-US" sz="1500">
                <a:solidFill>
                  <a:schemeClr val="dk1"/>
                </a:solidFill>
              </a:rPr>
              <a:t>Florida </a:t>
            </a:r>
            <a:r>
              <a:rPr lang="en-US" sz="1500">
                <a:solidFill>
                  <a:schemeClr val="dk1"/>
                </a:solidFill>
              </a:rPr>
              <a:t>has extremely high no. of bird strikes overall with above 2000 from each of these three states. So, necessary rules and regulations related for aircrafts are necessary in these states to reduce the high no. of bird strikes in these states.</a:t>
            </a:r>
            <a:endParaRPr sz="1500">
              <a:solidFill>
                <a:schemeClr val="dk1"/>
              </a:solidFill>
            </a:endParaRPr>
          </a:p>
          <a:p>
            <a:pPr indent="-323850" lvl="0" marL="457200" rtl="0" algn="just">
              <a:lnSpc>
                <a:spcPct val="90000"/>
              </a:lnSpc>
              <a:spcBef>
                <a:spcPts val="0"/>
              </a:spcBef>
              <a:spcAft>
                <a:spcPts val="0"/>
              </a:spcAft>
              <a:buClr>
                <a:schemeClr val="dk1"/>
              </a:buClr>
              <a:buSzPts val="1500"/>
              <a:buChar char="●"/>
            </a:pPr>
            <a:r>
              <a:rPr lang="en-US" sz="1500">
                <a:solidFill>
                  <a:schemeClr val="dk1"/>
                </a:solidFill>
              </a:rPr>
              <a:t>Strict monitoring of </a:t>
            </a:r>
            <a:r>
              <a:rPr b="1" lang="en-US" sz="1500">
                <a:solidFill>
                  <a:schemeClr val="dk1"/>
                </a:solidFill>
              </a:rPr>
              <a:t>SOUTHWEST AIRLINES</a:t>
            </a:r>
            <a:r>
              <a:rPr lang="en-US" sz="1500">
                <a:solidFill>
                  <a:schemeClr val="dk1"/>
                </a:solidFill>
              </a:rPr>
              <a:t>, </a:t>
            </a:r>
            <a:r>
              <a:rPr b="1" lang="en-US" sz="1500">
                <a:solidFill>
                  <a:schemeClr val="dk1"/>
                </a:solidFill>
              </a:rPr>
              <a:t>BUSINESS</a:t>
            </a:r>
            <a:r>
              <a:rPr lang="en-US" sz="1500">
                <a:solidFill>
                  <a:schemeClr val="dk1"/>
                </a:solidFill>
              </a:rPr>
              <a:t>, and </a:t>
            </a:r>
            <a:r>
              <a:rPr b="1" lang="en-US" sz="1500">
                <a:solidFill>
                  <a:schemeClr val="dk1"/>
                </a:solidFill>
              </a:rPr>
              <a:t>AMERICAN AIRLINES </a:t>
            </a:r>
            <a:r>
              <a:rPr lang="en-US" sz="1500">
                <a:solidFill>
                  <a:schemeClr val="dk1"/>
                </a:solidFill>
              </a:rPr>
              <a:t>is necessary because more than 2000 bird strikes for each of these airlines.</a:t>
            </a:r>
            <a:endParaRPr sz="1500">
              <a:solidFill>
                <a:schemeClr val="dk1"/>
              </a:solidFill>
            </a:endParaRPr>
          </a:p>
          <a:p>
            <a:pPr indent="-323850" lvl="0" marL="457200" rtl="0" algn="just">
              <a:lnSpc>
                <a:spcPct val="90000"/>
              </a:lnSpc>
              <a:spcBef>
                <a:spcPts val="0"/>
              </a:spcBef>
              <a:spcAft>
                <a:spcPts val="0"/>
              </a:spcAft>
              <a:buClr>
                <a:schemeClr val="dk1"/>
              </a:buClr>
              <a:buSzPts val="1500"/>
              <a:buChar char="●"/>
            </a:pPr>
            <a:r>
              <a:rPr lang="en-US" sz="1500">
                <a:solidFill>
                  <a:schemeClr val="dk1"/>
                </a:solidFill>
              </a:rPr>
              <a:t>Pilot’s unawareness as well as weather conditions are observed to have less influence on no. of bird strikes. However, smaller aircrafts are necessary to be monitored more than larger aircrafts as more bird strikes are recorded from smaller aircrafts. Also, caution needs to be taken for smaller as well as medium-sized wildlife species.</a:t>
            </a:r>
            <a:endParaRPr sz="15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9"/>
          <p:cNvSpPr txBox="1"/>
          <p:nvPr>
            <p:ph type="ctrTitle"/>
          </p:nvPr>
        </p:nvSpPr>
        <p:spPr>
          <a:xfrm>
            <a:off x="1167494" y="1122363"/>
            <a:ext cx="6220278" cy="2387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Arial"/>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6"/>
          <p:cNvSpPr txBox="1"/>
          <p:nvPr>
            <p:ph type="title"/>
          </p:nvPr>
        </p:nvSpPr>
        <p:spPr>
          <a:xfrm>
            <a:off x="1167492" y="381000"/>
            <a:ext cx="9779183" cy="132556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800"/>
              <a:buFont typeface="Arial"/>
              <a:buNone/>
            </a:pPr>
            <a:r>
              <a:rPr lang="en-US"/>
              <a:t>Introduction</a:t>
            </a:r>
            <a:endParaRPr/>
          </a:p>
        </p:txBody>
      </p:sp>
      <p:sp>
        <p:nvSpPr>
          <p:cNvPr id="197" name="Google Shape;197;p16"/>
          <p:cNvSpPr txBox="1"/>
          <p:nvPr>
            <p:ph idx="1" type="body"/>
          </p:nvPr>
        </p:nvSpPr>
        <p:spPr>
          <a:xfrm>
            <a:off x="1167504" y="2609692"/>
            <a:ext cx="9779100" cy="3436500"/>
          </a:xfrm>
          <a:prstGeom prst="rect">
            <a:avLst/>
          </a:prstGeom>
          <a:noFill/>
          <a:ln>
            <a:noFill/>
          </a:ln>
        </p:spPr>
        <p:txBody>
          <a:bodyPr anchorCtr="0" anchor="t" bIns="45700" lIns="91425" spcFirstLastPara="1" rIns="91425" wrap="square" tIns="45700">
            <a:normAutofit lnSpcReduction="10000"/>
          </a:bodyPr>
          <a:lstStyle/>
          <a:p>
            <a:pPr indent="-304800" lvl="0" marL="457200" rtl="0" algn="just">
              <a:spcBef>
                <a:spcPts val="1000"/>
              </a:spcBef>
              <a:spcAft>
                <a:spcPts val="0"/>
              </a:spcAft>
              <a:buSzPts val="1200"/>
              <a:buFont typeface="Poppins"/>
              <a:buChar char="●"/>
            </a:pPr>
            <a:r>
              <a:rPr lang="en-US" sz="1200">
                <a:latin typeface="Poppins"/>
                <a:ea typeface="Poppins"/>
                <a:cs typeface="Poppins"/>
                <a:sym typeface="Poppins"/>
              </a:rPr>
              <a:t>Sales management has gained importance to meet increasing competition and the need for improved methods of distribution to reduce cost and to increase profits. Sales management today is the most important function in a commercial and business enterprise.</a:t>
            </a:r>
            <a:endParaRPr sz="1200">
              <a:latin typeface="Poppins"/>
              <a:ea typeface="Poppins"/>
              <a:cs typeface="Poppins"/>
              <a:sym typeface="Poppins"/>
            </a:endParaRPr>
          </a:p>
          <a:p>
            <a:pPr indent="-304800" lvl="0" marL="457200" rtl="0" algn="just">
              <a:spcBef>
                <a:spcPts val="0"/>
              </a:spcBef>
              <a:spcAft>
                <a:spcPts val="0"/>
              </a:spcAft>
              <a:buSzPts val="1200"/>
              <a:buFont typeface="Poppins"/>
              <a:buChar char="●"/>
            </a:pPr>
            <a:r>
              <a:rPr lang="en-US" sz="1200">
                <a:latin typeface="Poppins"/>
                <a:ea typeface="Poppins"/>
                <a:cs typeface="Poppins"/>
                <a:sym typeface="Poppins"/>
              </a:rPr>
              <a:t>Health is real wealth in the pandemic time we all realized the brute effects of covid-19 on all irrespective of any status. You are required to analyze this health and medical data for better future preparation.</a:t>
            </a:r>
            <a:endParaRPr sz="1200">
              <a:latin typeface="Poppins"/>
              <a:ea typeface="Poppins"/>
              <a:cs typeface="Poppins"/>
              <a:sym typeface="Poppins"/>
            </a:endParaRPr>
          </a:p>
          <a:p>
            <a:pPr indent="-304800" lvl="0" marL="457200" rtl="0" algn="just">
              <a:spcBef>
                <a:spcPts val="0"/>
              </a:spcBef>
              <a:spcAft>
                <a:spcPts val="0"/>
              </a:spcAft>
              <a:buSzPts val="1200"/>
              <a:buFont typeface="Poppins"/>
              <a:buChar char="●"/>
            </a:pPr>
            <a:r>
              <a:rPr lang="en-US" sz="1200">
                <a:latin typeface="Poppins"/>
                <a:ea typeface="Poppins"/>
                <a:cs typeface="Poppins"/>
                <a:sym typeface="Poppins"/>
              </a:rPr>
              <a:t>The Agriculture business domain, as a vital part of the overall supply chain, is expected to highly evolve in the upcoming years via the developments, which are taking place on the side of the Future Internet.</a:t>
            </a:r>
            <a:endParaRPr sz="1200">
              <a:latin typeface="Poppins"/>
              <a:ea typeface="Poppins"/>
              <a:cs typeface="Poppins"/>
              <a:sym typeface="Poppins"/>
            </a:endParaRPr>
          </a:p>
          <a:p>
            <a:pPr indent="-304800" lvl="0" marL="457200" rtl="0" algn="just">
              <a:spcBef>
                <a:spcPts val="0"/>
              </a:spcBef>
              <a:spcAft>
                <a:spcPts val="0"/>
              </a:spcAft>
              <a:buSzPts val="1200"/>
              <a:buFont typeface="Poppins"/>
              <a:buChar char="●"/>
            </a:pPr>
            <a:r>
              <a:rPr lang="en-US" sz="1200">
                <a:latin typeface="Poppins"/>
                <a:ea typeface="Poppins"/>
                <a:cs typeface="Poppins"/>
                <a:sym typeface="Poppins"/>
              </a:rPr>
              <a:t>Investment is a game of understanding historic data of investment objects under different events but it is still a game of chances to minimize the risk we apply analytics to find the equilibrium investment.</a:t>
            </a:r>
            <a:endParaRPr sz="1200">
              <a:latin typeface="Poppins"/>
              <a:ea typeface="Poppins"/>
              <a:cs typeface="Poppins"/>
              <a:sym typeface="Poppins"/>
            </a:endParaRPr>
          </a:p>
          <a:p>
            <a:pPr indent="-304800" lvl="0" marL="457200" rtl="0" algn="just">
              <a:spcBef>
                <a:spcPts val="0"/>
              </a:spcBef>
              <a:spcAft>
                <a:spcPts val="0"/>
              </a:spcAft>
              <a:buSzPts val="1200"/>
              <a:buFont typeface="Poppins"/>
              <a:buChar char="●"/>
            </a:pPr>
            <a:r>
              <a:rPr lang="en-US" sz="1200">
                <a:latin typeface="Poppins"/>
                <a:ea typeface="Poppins"/>
                <a:cs typeface="Poppins"/>
                <a:sym typeface="Poppins"/>
              </a:rPr>
              <a:t>A bird strike is strictly defined as a collision between a bird and an aircraft which is in flight or on a take-off or landing roll. Bird Strike is common and can be a significant threat to aircraft safety. For smaller aircraft, significant damage may be caused to the aircraft structure and all aircraft, especially jet-engine ones, are vulnerable to the loss of thrust which can follow the ingestion of birds into engine air intakes. This has resulted in several fatal accidents.</a:t>
            </a:r>
            <a:endParaRPr sz="1200">
              <a:latin typeface="Poppins"/>
              <a:ea typeface="Poppins"/>
              <a:cs typeface="Poppins"/>
              <a:sym typeface="Poppins"/>
            </a:endParaRPr>
          </a:p>
        </p:txBody>
      </p:sp>
      <p:sp>
        <p:nvSpPr>
          <p:cNvPr id="198" name="Google Shape;198;p16"/>
          <p:cNvSpPr txBox="1"/>
          <p:nvPr>
            <p:ph idx="12" type="sldNum"/>
          </p:nvPr>
        </p:nvSpPr>
        <p:spPr>
          <a:xfrm>
            <a:off x="10206318" y="6356350"/>
            <a:ext cx="16046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7"/>
          <p:cNvSpPr txBox="1"/>
          <p:nvPr>
            <p:ph type="title"/>
          </p:nvPr>
        </p:nvSpPr>
        <p:spPr>
          <a:xfrm>
            <a:off x="1167492" y="381000"/>
            <a:ext cx="9779183" cy="132556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800"/>
              <a:buFont typeface="Arial"/>
              <a:buNone/>
            </a:pPr>
            <a:r>
              <a:rPr lang="en-US"/>
              <a:t>Objective</a:t>
            </a:r>
            <a:endParaRPr/>
          </a:p>
        </p:txBody>
      </p:sp>
      <p:sp>
        <p:nvSpPr>
          <p:cNvPr id="204" name="Google Shape;204;p17"/>
          <p:cNvSpPr txBox="1"/>
          <p:nvPr>
            <p:ph idx="12" type="sldNum"/>
          </p:nvPr>
        </p:nvSpPr>
        <p:spPr>
          <a:xfrm>
            <a:off x="10153276" y="6356350"/>
            <a:ext cx="1657723"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5" name="Google Shape;205;p17"/>
          <p:cNvSpPr txBox="1"/>
          <p:nvPr>
            <p:ph idx="3" type="body"/>
          </p:nvPr>
        </p:nvSpPr>
        <p:spPr>
          <a:xfrm>
            <a:off x="11539726" y="3986784"/>
            <a:ext cx="257331" cy="21698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 </a:t>
            </a:r>
            <a:endParaRPr/>
          </a:p>
        </p:txBody>
      </p:sp>
      <p:sp>
        <p:nvSpPr>
          <p:cNvPr id="206" name="Google Shape;206;p17"/>
          <p:cNvSpPr txBox="1"/>
          <p:nvPr>
            <p:ph idx="2" type="body"/>
          </p:nvPr>
        </p:nvSpPr>
        <p:spPr>
          <a:xfrm flipH="1">
            <a:off x="10946674" y="3986784"/>
            <a:ext cx="593053" cy="13700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rPr lang="en-US"/>
              <a:t> </a:t>
            </a:r>
            <a:endParaRPr/>
          </a:p>
        </p:txBody>
      </p:sp>
      <p:sp>
        <p:nvSpPr>
          <p:cNvPr id="207" name="Google Shape;207;p17"/>
          <p:cNvSpPr txBox="1"/>
          <p:nvPr>
            <p:ph idx="4" type="body"/>
          </p:nvPr>
        </p:nvSpPr>
        <p:spPr>
          <a:xfrm flipH="1" rot="10800000">
            <a:off x="10469879" y="2528202"/>
            <a:ext cx="476795" cy="15351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 </a:t>
            </a:r>
            <a:endParaRPr/>
          </a:p>
        </p:txBody>
      </p:sp>
      <p:sp>
        <p:nvSpPr>
          <p:cNvPr id="208" name="Google Shape;208;p17"/>
          <p:cNvSpPr txBox="1"/>
          <p:nvPr/>
        </p:nvSpPr>
        <p:spPr>
          <a:xfrm>
            <a:off x="1167500" y="2043750"/>
            <a:ext cx="9302400" cy="2955300"/>
          </a:xfrm>
          <a:prstGeom prst="rect">
            <a:avLst/>
          </a:prstGeom>
          <a:noFill/>
          <a:ln>
            <a:noFill/>
          </a:ln>
        </p:spPr>
        <p:txBody>
          <a:bodyPr anchorCtr="0" anchor="t" bIns="91425" lIns="91425" spcFirstLastPara="1" rIns="91425" wrap="square" tIns="91425">
            <a:spAutoFit/>
          </a:bodyPr>
          <a:lstStyle/>
          <a:p>
            <a:pPr indent="-355600" lvl="0" marL="457200" rtl="0" algn="just">
              <a:spcBef>
                <a:spcPts val="0"/>
              </a:spcBef>
              <a:spcAft>
                <a:spcPts val="0"/>
              </a:spcAft>
              <a:buSzPts val="2000"/>
              <a:buChar char="●"/>
            </a:pPr>
            <a:r>
              <a:rPr lang="en-US" sz="2000"/>
              <a:t>This report is a detailed analysis of Amazon Sales Data from 2010 to 2017.</a:t>
            </a:r>
            <a:endParaRPr sz="2000"/>
          </a:p>
          <a:p>
            <a:pPr indent="-355600" lvl="0" marL="457200" rtl="0" algn="just">
              <a:spcBef>
                <a:spcPts val="0"/>
              </a:spcBef>
              <a:spcAft>
                <a:spcPts val="0"/>
              </a:spcAft>
              <a:buSzPts val="2000"/>
              <a:buChar char="●"/>
            </a:pPr>
            <a:r>
              <a:rPr lang="en-US" sz="2000"/>
              <a:t>This report is made to analyze the health and medical data, which is provided for better future preparation. </a:t>
            </a:r>
            <a:endParaRPr sz="2000"/>
          </a:p>
          <a:p>
            <a:pPr indent="-355600" lvl="0" marL="457200" rtl="0" algn="just">
              <a:spcBef>
                <a:spcPts val="0"/>
              </a:spcBef>
              <a:spcAft>
                <a:spcPts val="0"/>
              </a:spcAft>
              <a:buSzPts val="2000"/>
              <a:buChar char="●"/>
            </a:pPr>
            <a:r>
              <a:rPr lang="en-US" sz="2000"/>
              <a:t>This report aims to find important insights highlighting key indicators and metrics that influence crop production.</a:t>
            </a:r>
            <a:endParaRPr sz="2000"/>
          </a:p>
          <a:p>
            <a:pPr indent="-355600" lvl="0" marL="457200" rtl="0" algn="just">
              <a:spcBef>
                <a:spcPts val="0"/>
              </a:spcBef>
              <a:spcAft>
                <a:spcPts val="0"/>
              </a:spcAft>
              <a:buSzPts val="2000"/>
              <a:buChar char="●"/>
            </a:pPr>
            <a:r>
              <a:rPr lang="en-US" sz="2000"/>
              <a:t>This report aims to find key metrics and factors that impacts foreign direct investment in India for the last 17 years from 2000-01 to 2016-17.</a:t>
            </a:r>
            <a:endParaRPr sz="2000"/>
          </a:p>
          <a:p>
            <a:pPr indent="-355600" lvl="0" marL="457200" rtl="0" algn="just">
              <a:spcBef>
                <a:spcPts val="0"/>
              </a:spcBef>
              <a:spcAft>
                <a:spcPts val="0"/>
              </a:spcAft>
              <a:buSzPts val="2000"/>
              <a:buChar char="●"/>
            </a:pPr>
            <a:r>
              <a:rPr lang="en-US" sz="2000"/>
              <a:t>This report is a detailed visualization of bird strikes data from 2000 to 2011, which was collected by FAA.</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8"/>
          <p:cNvSpPr txBox="1"/>
          <p:nvPr>
            <p:ph type="title"/>
          </p:nvPr>
        </p:nvSpPr>
        <p:spPr>
          <a:xfrm>
            <a:off x="690696" y="237896"/>
            <a:ext cx="9779183" cy="132556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800"/>
              <a:buFont typeface="Arial"/>
              <a:buNone/>
            </a:pPr>
            <a:r>
              <a:rPr lang="en-US"/>
              <a:t>Main KPIs</a:t>
            </a:r>
            <a:endParaRPr/>
          </a:p>
        </p:txBody>
      </p:sp>
      <p:sp>
        <p:nvSpPr>
          <p:cNvPr id="214" name="Google Shape;214;p18"/>
          <p:cNvSpPr txBox="1"/>
          <p:nvPr>
            <p:ph idx="12" type="sldNum"/>
          </p:nvPr>
        </p:nvSpPr>
        <p:spPr>
          <a:xfrm>
            <a:off x="10153276" y="6356350"/>
            <a:ext cx="1657723"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5" name="Google Shape;215;p18"/>
          <p:cNvSpPr txBox="1"/>
          <p:nvPr>
            <p:ph idx="3" type="body"/>
          </p:nvPr>
        </p:nvSpPr>
        <p:spPr>
          <a:xfrm>
            <a:off x="7993392" y="3986784"/>
            <a:ext cx="3803666" cy="21698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 </a:t>
            </a:r>
            <a:endParaRPr/>
          </a:p>
        </p:txBody>
      </p:sp>
      <p:sp>
        <p:nvSpPr>
          <p:cNvPr id="216" name="Google Shape;216;p18"/>
          <p:cNvSpPr txBox="1"/>
          <p:nvPr>
            <p:ph idx="4" type="body"/>
          </p:nvPr>
        </p:nvSpPr>
        <p:spPr>
          <a:xfrm flipH="1">
            <a:off x="830775" y="1753425"/>
            <a:ext cx="9207300" cy="3834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sz="1800"/>
              <a:t>Amazon Sales Data Analysis: </a:t>
            </a:r>
            <a:r>
              <a:rPr b="0" lang="en-US" sz="1800"/>
              <a:t>Region/country, revenue, profit, cost, order priority, item type, sales channel.</a:t>
            </a:r>
            <a:endParaRPr b="0" sz="1800"/>
          </a:p>
          <a:p>
            <a:pPr indent="-342900" lvl="0" marL="457200" rtl="0" algn="l">
              <a:lnSpc>
                <a:spcPct val="90000"/>
              </a:lnSpc>
              <a:spcBef>
                <a:spcPts val="0"/>
              </a:spcBef>
              <a:spcAft>
                <a:spcPts val="0"/>
              </a:spcAft>
              <a:buSzPts val="1800"/>
              <a:buChar char="●"/>
            </a:pPr>
            <a:r>
              <a:rPr lang="en-US" sz="1800"/>
              <a:t>Heart Disease Analysis: </a:t>
            </a:r>
            <a:r>
              <a:rPr b="0" lang="en-US" sz="1800"/>
              <a:t>Resting blood pressure, Serum cholestrol, Maximum heart rate achieved, Age, Gender, Chest pain, </a:t>
            </a:r>
            <a:r>
              <a:rPr b="0" lang="en-US" sz="1800">
                <a:highlight>
                  <a:schemeClr val="lt1"/>
                </a:highlight>
              </a:rPr>
              <a:t>Resting electrocardiographic results, Exercise induced angina, Fasting blood sugar, Slope of peak exercise ST segment, No. of major blood vessels colored by </a:t>
            </a:r>
            <a:r>
              <a:rPr b="0" lang="en-US" sz="1800">
                <a:highlight>
                  <a:schemeClr val="lt1"/>
                </a:highlight>
              </a:rPr>
              <a:t>fluoroscopy</a:t>
            </a:r>
            <a:r>
              <a:rPr b="0" lang="en-US" sz="1800">
                <a:highlight>
                  <a:schemeClr val="lt1"/>
                </a:highlight>
              </a:rPr>
              <a:t>, Thalassemia,</a:t>
            </a:r>
            <a:r>
              <a:rPr b="0" lang="en-US" sz="1800"/>
              <a:t> Oldpeak (ST depression caused by activity in comparison to rest), and </a:t>
            </a:r>
            <a:r>
              <a:rPr lang="en-US" sz="1800"/>
              <a:t>Target (patient having heart disease?)</a:t>
            </a:r>
            <a:endParaRPr sz="1800"/>
          </a:p>
          <a:p>
            <a:pPr indent="-342900" lvl="0" marL="457200" rtl="0" algn="l">
              <a:lnSpc>
                <a:spcPct val="90000"/>
              </a:lnSpc>
              <a:spcBef>
                <a:spcPts val="0"/>
              </a:spcBef>
              <a:spcAft>
                <a:spcPts val="0"/>
              </a:spcAft>
              <a:buSzPts val="1800"/>
              <a:buChar char="●"/>
            </a:pPr>
            <a:r>
              <a:rPr lang="en-US" sz="1800"/>
              <a:t>Crop Production Analysis: </a:t>
            </a:r>
            <a:r>
              <a:rPr b="0" lang="en-US" sz="1800"/>
              <a:t>State, year, season, crop, area (for removing outliers), and crop production.</a:t>
            </a:r>
            <a:endParaRPr b="0" sz="1800"/>
          </a:p>
          <a:p>
            <a:pPr indent="-342900" lvl="0" marL="457200" rtl="0" algn="l">
              <a:spcBef>
                <a:spcPts val="0"/>
              </a:spcBef>
              <a:spcAft>
                <a:spcPts val="0"/>
              </a:spcAft>
              <a:buSzPts val="1800"/>
              <a:buChar char="●"/>
            </a:pPr>
            <a:r>
              <a:rPr lang="en-US" sz="1800"/>
              <a:t>Bird Strikes Analysis: </a:t>
            </a:r>
            <a:r>
              <a:rPr b="0" lang="en-US" sz="1800"/>
              <a:t>No. of people injured, actual no. of bird strikes, wildlife (size, and remains collected), origin/states, weather and flight conditions (precipitation, phase of flight, and altitude bin), and aircraft (aircraft size, airline, and airport).</a:t>
            </a:r>
            <a:endParaRPr b="0" sz="1800"/>
          </a:p>
          <a:p>
            <a:pPr indent="-342900" lvl="0" marL="457200" rtl="0" algn="l">
              <a:lnSpc>
                <a:spcPct val="90000"/>
              </a:lnSpc>
              <a:spcBef>
                <a:spcPts val="0"/>
              </a:spcBef>
              <a:spcAft>
                <a:spcPts val="0"/>
              </a:spcAft>
              <a:buSzPts val="1800"/>
              <a:buChar char="●"/>
            </a:pPr>
            <a:r>
              <a:rPr lang="en-US" sz="1800"/>
              <a:t>Foreign Direct Investment Analysis: </a:t>
            </a:r>
            <a:r>
              <a:rPr b="0" lang="en-US" sz="1800"/>
              <a:t>Overall FDI, and Years.</a:t>
            </a:r>
            <a:endParaRPr b="0" sz="1800"/>
          </a:p>
          <a:p>
            <a:pPr indent="0" lvl="0" marL="0" rtl="0" algn="l">
              <a:lnSpc>
                <a:spcPct val="90000"/>
              </a:lnSpc>
              <a:spcBef>
                <a:spcPts val="1000"/>
              </a:spcBef>
              <a:spcAft>
                <a:spcPts val="0"/>
              </a:spcAft>
              <a:buClr>
                <a:schemeClr val="dk1"/>
              </a:buClr>
              <a:buSzPts val="24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9"/>
          <p:cNvSpPr txBox="1"/>
          <p:nvPr>
            <p:ph type="title"/>
          </p:nvPr>
        </p:nvSpPr>
        <p:spPr>
          <a:xfrm>
            <a:off x="228981" y="343373"/>
            <a:ext cx="9779183" cy="132556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800"/>
              <a:buFont typeface="Arial"/>
              <a:buNone/>
            </a:pPr>
            <a:r>
              <a:rPr lang="en-US"/>
              <a:t>Dashboard (Amazon Sales Data)</a:t>
            </a:r>
            <a:endParaRPr/>
          </a:p>
        </p:txBody>
      </p:sp>
      <p:sp>
        <p:nvSpPr>
          <p:cNvPr id="222" name="Google Shape;222;p19"/>
          <p:cNvSpPr txBox="1"/>
          <p:nvPr>
            <p:ph idx="12" type="sldNum"/>
          </p:nvPr>
        </p:nvSpPr>
        <p:spPr>
          <a:xfrm>
            <a:off x="10153276" y="6356350"/>
            <a:ext cx="1657723"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23" name="Google Shape;223;p19"/>
          <p:cNvPicPr preferRelativeResize="0"/>
          <p:nvPr/>
        </p:nvPicPr>
        <p:blipFill>
          <a:blip r:embed="rId3">
            <a:alphaModFix/>
          </a:blip>
          <a:stretch>
            <a:fillRect/>
          </a:stretch>
        </p:blipFill>
        <p:spPr>
          <a:xfrm>
            <a:off x="2261075" y="2125775"/>
            <a:ext cx="5714999" cy="301990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0"/>
          <p:cNvSpPr txBox="1"/>
          <p:nvPr>
            <p:ph type="title"/>
          </p:nvPr>
        </p:nvSpPr>
        <p:spPr>
          <a:xfrm>
            <a:off x="228981" y="343373"/>
            <a:ext cx="9779100" cy="1325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800"/>
              <a:buFont typeface="Arial"/>
              <a:buNone/>
            </a:pPr>
            <a:r>
              <a:rPr lang="en-US"/>
              <a:t>Dashboard (Heart Disease Data)</a:t>
            </a:r>
            <a:endParaRPr/>
          </a:p>
        </p:txBody>
      </p:sp>
      <p:sp>
        <p:nvSpPr>
          <p:cNvPr id="229" name="Google Shape;229;p20"/>
          <p:cNvSpPr txBox="1"/>
          <p:nvPr>
            <p:ph idx="12" type="sldNum"/>
          </p:nvPr>
        </p:nvSpPr>
        <p:spPr>
          <a:xfrm>
            <a:off x="10153276" y="6356350"/>
            <a:ext cx="1657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30" name="Google Shape;230;p20"/>
          <p:cNvPicPr preferRelativeResize="0"/>
          <p:nvPr/>
        </p:nvPicPr>
        <p:blipFill>
          <a:blip r:embed="rId3">
            <a:alphaModFix/>
          </a:blip>
          <a:stretch>
            <a:fillRect/>
          </a:stretch>
        </p:blipFill>
        <p:spPr>
          <a:xfrm>
            <a:off x="555000" y="1997950"/>
            <a:ext cx="4369749" cy="2334925"/>
          </a:xfrm>
          <a:prstGeom prst="rect">
            <a:avLst/>
          </a:prstGeom>
          <a:noFill/>
          <a:ln>
            <a:noFill/>
          </a:ln>
        </p:spPr>
      </p:pic>
      <p:pic>
        <p:nvPicPr>
          <p:cNvPr id="231" name="Google Shape;231;p20"/>
          <p:cNvPicPr preferRelativeResize="0"/>
          <p:nvPr/>
        </p:nvPicPr>
        <p:blipFill>
          <a:blip r:embed="rId4">
            <a:alphaModFix/>
          </a:blip>
          <a:stretch>
            <a:fillRect/>
          </a:stretch>
        </p:blipFill>
        <p:spPr>
          <a:xfrm>
            <a:off x="6117900" y="1997941"/>
            <a:ext cx="4299600" cy="2285834"/>
          </a:xfrm>
          <a:prstGeom prst="rect">
            <a:avLst/>
          </a:prstGeom>
          <a:noFill/>
          <a:ln>
            <a:noFill/>
          </a:ln>
        </p:spPr>
      </p:pic>
      <p:pic>
        <p:nvPicPr>
          <p:cNvPr id="232" name="Google Shape;232;p20"/>
          <p:cNvPicPr preferRelativeResize="0"/>
          <p:nvPr/>
        </p:nvPicPr>
        <p:blipFill>
          <a:blip r:embed="rId5">
            <a:alphaModFix/>
          </a:blip>
          <a:stretch>
            <a:fillRect/>
          </a:stretch>
        </p:blipFill>
        <p:spPr>
          <a:xfrm>
            <a:off x="594075" y="4332875"/>
            <a:ext cx="4330669" cy="22858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1"/>
          <p:cNvSpPr txBox="1"/>
          <p:nvPr>
            <p:ph type="title"/>
          </p:nvPr>
        </p:nvSpPr>
        <p:spPr>
          <a:xfrm>
            <a:off x="228975" y="343375"/>
            <a:ext cx="10285800" cy="1325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800"/>
              <a:buFont typeface="Arial"/>
              <a:buNone/>
            </a:pPr>
            <a:r>
              <a:rPr lang="en-US"/>
              <a:t>Dashboard (Crop Production Data)</a:t>
            </a:r>
            <a:endParaRPr/>
          </a:p>
        </p:txBody>
      </p:sp>
      <p:sp>
        <p:nvSpPr>
          <p:cNvPr id="238" name="Google Shape;238;p21"/>
          <p:cNvSpPr txBox="1"/>
          <p:nvPr>
            <p:ph idx="12" type="sldNum"/>
          </p:nvPr>
        </p:nvSpPr>
        <p:spPr>
          <a:xfrm>
            <a:off x="10153276" y="6356350"/>
            <a:ext cx="1657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39" name="Google Shape;239;p21"/>
          <p:cNvPicPr preferRelativeResize="0"/>
          <p:nvPr/>
        </p:nvPicPr>
        <p:blipFill>
          <a:blip r:embed="rId3">
            <a:alphaModFix/>
          </a:blip>
          <a:stretch>
            <a:fillRect/>
          </a:stretch>
        </p:blipFill>
        <p:spPr>
          <a:xfrm>
            <a:off x="2419125" y="2055112"/>
            <a:ext cx="5905500" cy="30957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2"/>
          <p:cNvSpPr txBox="1"/>
          <p:nvPr>
            <p:ph type="title"/>
          </p:nvPr>
        </p:nvSpPr>
        <p:spPr>
          <a:xfrm>
            <a:off x="228975" y="343375"/>
            <a:ext cx="10285800" cy="1325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800"/>
              <a:buFont typeface="Arial"/>
              <a:buNone/>
            </a:pPr>
            <a:r>
              <a:rPr lang="en-US"/>
              <a:t>Dashboard (FDI Data)</a:t>
            </a:r>
            <a:endParaRPr/>
          </a:p>
        </p:txBody>
      </p:sp>
      <p:sp>
        <p:nvSpPr>
          <p:cNvPr id="245" name="Google Shape;245;p22"/>
          <p:cNvSpPr txBox="1"/>
          <p:nvPr>
            <p:ph idx="12" type="sldNum"/>
          </p:nvPr>
        </p:nvSpPr>
        <p:spPr>
          <a:xfrm>
            <a:off x="10153276" y="6356350"/>
            <a:ext cx="1657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46" name="Google Shape;246;p22"/>
          <p:cNvPicPr preferRelativeResize="0"/>
          <p:nvPr/>
        </p:nvPicPr>
        <p:blipFill>
          <a:blip r:embed="rId3">
            <a:alphaModFix/>
          </a:blip>
          <a:stretch>
            <a:fillRect/>
          </a:stretch>
        </p:blipFill>
        <p:spPr>
          <a:xfrm>
            <a:off x="593000" y="1850475"/>
            <a:ext cx="4373474" cy="2205826"/>
          </a:xfrm>
          <a:prstGeom prst="rect">
            <a:avLst/>
          </a:prstGeom>
          <a:noFill/>
          <a:ln>
            <a:noFill/>
          </a:ln>
        </p:spPr>
      </p:pic>
      <p:pic>
        <p:nvPicPr>
          <p:cNvPr id="247" name="Google Shape;247;p22"/>
          <p:cNvPicPr preferRelativeResize="0"/>
          <p:nvPr/>
        </p:nvPicPr>
        <p:blipFill>
          <a:blip r:embed="rId4">
            <a:alphaModFix/>
          </a:blip>
          <a:stretch>
            <a:fillRect/>
          </a:stretch>
        </p:blipFill>
        <p:spPr>
          <a:xfrm>
            <a:off x="6439938" y="1850475"/>
            <a:ext cx="4599589" cy="2205825"/>
          </a:xfrm>
          <a:prstGeom prst="rect">
            <a:avLst/>
          </a:prstGeom>
          <a:noFill/>
          <a:ln>
            <a:noFill/>
          </a:ln>
        </p:spPr>
      </p:pic>
      <p:pic>
        <p:nvPicPr>
          <p:cNvPr id="248" name="Google Shape;248;p22"/>
          <p:cNvPicPr preferRelativeResize="0"/>
          <p:nvPr/>
        </p:nvPicPr>
        <p:blipFill>
          <a:blip r:embed="rId5">
            <a:alphaModFix/>
          </a:blip>
          <a:stretch>
            <a:fillRect/>
          </a:stretch>
        </p:blipFill>
        <p:spPr>
          <a:xfrm>
            <a:off x="593000" y="4312600"/>
            <a:ext cx="4373475" cy="21115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3"/>
          <p:cNvSpPr txBox="1"/>
          <p:nvPr>
            <p:ph type="title"/>
          </p:nvPr>
        </p:nvSpPr>
        <p:spPr>
          <a:xfrm>
            <a:off x="228975" y="343375"/>
            <a:ext cx="10285800" cy="1325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800"/>
              <a:buFont typeface="Arial"/>
              <a:buNone/>
            </a:pPr>
            <a:r>
              <a:rPr lang="en-US"/>
              <a:t>Dashboard (Bird Strikes Data)</a:t>
            </a:r>
            <a:endParaRPr/>
          </a:p>
        </p:txBody>
      </p:sp>
      <p:sp>
        <p:nvSpPr>
          <p:cNvPr id="254" name="Google Shape;254;p23"/>
          <p:cNvSpPr txBox="1"/>
          <p:nvPr>
            <p:ph idx="12" type="sldNum"/>
          </p:nvPr>
        </p:nvSpPr>
        <p:spPr>
          <a:xfrm>
            <a:off x="10153276" y="6356350"/>
            <a:ext cx="1657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55" name="Google Shape;255;p23"/>
          <p:cNvPicPr preferRelativeResize="0"/>
          <p:nvPr/>
        </p:nvPicPr>
        <p:blipFill>
          <a:blip r:embed="rId3">
            <a:alphaModFix/>
          </a:blip>
          <a:stretch>
            <a:fillRect/>
          </a:stretch>
        </p:blipFill>
        <p:spPr>
          <a:xfrm>
            <a:off x="152400" y="1821475"/>
            <a:ext cx="5753101" cy="2830161"/>
          </a:xfrm>
          <a:prstGeom prst="rect">
            <a:avLst/>
          </a:prstGeom>
          <a:noFill/>
          <a:ln>
            <a:noFill/>
          </a:ln>
        </p:spPr>
      </p:pic>
      <p:pic>
        <p:nvPicPr>
          <p:cNvPr id="256" name="Google Shape;256;p23"/>
          <p:cNvPicPr preferRelativeResize="0"/>
          <p:nvPr/>
        </p:nvPicPr>
        <p:blipFill>
          <a:blip r:embed="rId4">
            <a:alphaModFix/>
          </a:blip>
          <a:stretch>
            <a:fillRect/>
          </a:stretch>
        </p:blipFill>
        <p:spPr>
          <a:xfrm>
            <a:off x="5642426" y="1821475"/>
            <a:ext cx="5981699" cy="3083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